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43"/>
  </p:notesMasterIdLst>
  <p:handoutMasterIdLst>
    <p:handoutMasterId r:id="rId44"/>
  </p:handoutMasterIdLst>
  <p:sldIdLst>
    <p:sldId id="272" r:id="rId3"/>
    <p:sldId id="313" r:id="rId4"/>
    <p:sldId id="314" r:id="rId5"/>
    <p:sldId id="31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57" r:id="rId14"/>
    <p:sldId id="297" r:id="rId15"/>
    <p:sldId id="283" r:id="rId16"/>
    <p:sldId id="274" r:id="rId17"/>
    <p:sldId id="275" r:id="rId18"/>
    <p:sldId id="299" r:id="rId19"/>
    <p:sldId id="294" r:id="rId20"/>
    <p:sldId id="295" r:id="rId21"/>
    <p:sldId id="315" r:id="rId22"/>
    <p:sldId id="296" r:id="rId23"/>
    <p:sldId id="320" r:id="rId24"/>
    <p:sldId id="276" r:id="rId25"/>
    <p:sldId id="277" r:id="rId26"/>
    <p:sldId id="278" r:id="rId27"/>
    <p:sldId id="308" r:id="rId28"/>
    <p:sldId id="279" r:id="rId29"/>
    <p:sldId id="305" r:id="rId30"/>
    <p:sldId id="280" r:id="rId31"/>
    <p:sldId id="281" r:id="rId32"/>
    <p:sldId id="302" r:id="rId33"/>
    <p:sldId id="271" r:id="rId34"/>
    <p:sldId id="307" r:id="rId35"/>
    <p:sldId id="317" r:id="rId36"/>
    <p:sldId id="309" r:id="rId37"/>
    <p:sldId id="310" r:id="rId38"/>
    <p:sldId id="318" r:id="rId39"/>
    <p:sldId id="319" r:id="rId40"/>
    <p:sldId id="298" r:id="rId41"/>
    <p:sldId id="312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8258"/>
    <a:srgbClr val="3A4B1F"/>
    <a:srgbClr val="475E29"/>
    <a:srgbClr val="4B5924"/>
    <a:srgbClr val="273011"/>
    <a:srgbClr val="747333"/>
    <a:srgbClr val="A7AC6A"/>
    <a:srgbClr val="81803D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442" autoAdjust="0"/>
    <p:restoredTop sz="94660"/>
  </p:normalViewPr>
  <p:slideViewPr>
    <p:cSldViewPr snapToGrid="0">
      <p:cViewPr>
        <p:scale>
          <a:sx n="58" d="100"/>
          <a:sy n="58" d="100"/>
        </p:scale>
        <p:origin x="-204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95" d="100"/>
          <a:sy n="95" d="100"/>
        </p:scale>
        <p:origin x="272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image" Target="../media/image10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image" Target="../media/image28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g"/><Relationship Id="rId1" Type="http://schemas.openxmlformats.org/officeDocument/2006/relationships/image" Target="../media/image42.jpg"/><Relationship Id="rId6" Type="http://schemas.openxmlformats.org/officeDocument/2006/relationships/image" Target="../media/image47.jpg"/><Relationship Id="rId5" Type="http://schemas.openxmlformats.org/officeDocument/2006/relationships/image" Target="../media/image46.jpeg"/><Relationship Id="rId4" Type="http://schemas.openxmlformats.org/officeDocument/2006/relationships/image" Target="../media/image45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E6ACC7-6519-47F8-B6A6-9BEECC4003F2}" type="doc">
      <dgm:prSet loTypeId="urn:microsoft.com/office/officeart/2011/layout/RadialPictureList" loCatId="officeonlin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AE0785F-5081-4CAD-AE51-8A16BDAB3EBC}">
      <dgm:prSet phldrT="[Text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Adult Secondary Credential Options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A297243-0246-4A3C-85EE-3728E79BDBB3}" type="parTrans" cxnId="{646DB3A0-60E7-4477-8A87-6166D4EBABD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3C109A-E2C3-494F-A787-B66639516A4D}" type="sibTrans" cxnId="{646DB3A0-60E7-4477-8A87-6166D4EBABD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EB1A277-846A-42E4-9017-B4326A03C281}">
      <dgm:prSet phldrT="[Text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K-12 Diploma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85081C-2EB1-4B7B-ABE6-154748A2A16A}" type="parTrans" cxnId="{7DEDEA63-E546-4805-8C05-6ED2330C5E5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00BA85C-8CB9-461B-90E4-1B40EC5CAB7A}" type="sibTrans" cxnId="{7DEDEA63-E546-4805-8C05-6ED2330C5E55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437C848-00F9-4F13-9BC4-E9CC69E010A4}">
      <dgm:prSet phldrT="[Text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G.E.D.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2D7059A-6FF4-4D0D-A69F-AE012774F274}" type="parTrans" cxnId="{5F579166-0CBA-4102-9273-3B816C5C106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DAF9340-B37D-473A-965F-A06E99D5B0AD}" type="sibTrans" cxnId="{5F579166-0CBA-4102-9273-3B816C5C106C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22A5812-03B5-446A-9061-C82E13EF50E8}">
      <dgm:prSet phldrT="[Text]"/>
      <dgm:spPr/>
      <dgm:t>
        <a:bodyPr/>
        <a:lstStyle/>
        <a:p>
          <a:r>
            <a:rPr lang="en-US" b="1" dirty="0" smtClean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rPr>
            <a:t>Adult Diploma</a:t>
          </a:r>
          <a:endParaRPr lang="en-US" b="1" dirty="0">
            <a:solidFill>
              <a:schemeClr val="accent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EEA0D7-2118-4B74-ABD7-C564BFC38C61}" type="parTrans" cxnId="{05D78260-2691-49F6-AF5C-B036533C78B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B3CE34-CE94-45F9-A262-97F0A94C8C53}" type="sibTrans" cxnId="{05D78260-2691-49F6-AF5C-B036533C78B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EC6AAD-C5DF-4C51-977D-DE486B01C3AF}" type="pres">
      <dgm:prSet presAssocID="{BAE6ACC7-6519-47F8-B6A6-9BEECC4003F2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4037E8B6-4ED6-4E50-A627-88F9F39C9061}" type="pres">
      <dgm:prSet presAssocID="{7AE0785F-5081-4CAD-AE51-8A16BDAB3EBC}" presName="Parent" presStyleLbl="node1" presStyleIdx="0" presStyleCnt="2" custScaleX="215127" custScaleY="183290" custLinFactNeighborX="-61641" custLinFactNeighborY="-5331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F89E6BD6-F5C9-4B3E-9E67-407FAB8F2E20}" type="pres">
      <dgm:prSet presAssocID="{AEB1A277-846A-42E4-9017-B4326A03C281}" presName="Accent" presStyleLbl="node1" presStyleIdx="1" presStyleCnt="2"/>
      <dgm:spPr/>
    </dgm:pt>
    <dgm:pt modelId="{1012212A-2E4E-4731-A810-B60235641BBF}" type="pres">
      <dgm:prSet presAssocID="{AEB1A277-846A-42E4-9017-B4326A03C281}" presName="Image1" presStyleLbl="fgImgPlace1" presStyleIdx="0" presStyleCnt="3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8E20995B-8824-4D95-BAE5-9A88230FE3A9}" type="pres">
      <dgm:prSet presAssocID="{AEB1A277-846A-42E4-9017-B4326A03C281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4D5CD6-1A6E-420C-B64E-5492AC9711A8}" type="pres">
      <dgm:prSet presAssocID="{0437C848-00F9-4F13-9BC4-E9CC69E010A4}" presName="Image2" presStyleCnt="0"/>
      <dgm:spPr/>
    </dgm:pt>
    <dgm:pt modelId="{8ECE31C5-ADA6-4850-A592-58DFFDD80F62}" type="pres">
      <dgm:prSet presAssocID="{0437C848-00F9-4F13-9BC4-E9CC69E010A4}" presName="Imag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n-US"/>
        </a:p>
      </dgm:t>
    </dgm:pt>
    <dgm:pt modelId="{DE424D76-3A5D-4BED-A98B-D05BB09700E2}" type="pres">
      <dgm:prSet presAssocID="{0437C848-00F9-4F13-9BC4-E9CC69E010A4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A702A6-7B0B-45CF-8B98-3632F6B0235C}" type="pres">
      <dgm:prSet presAssocID="{E22A5812-03B5-446A-9061-C82E13EF50E8}" presName="Image3" presStyleCnt="0"/>
      <dgm:spPr/>
    </dgm:pt>
    <dgm:pt modelId="{8C833900-1BFC-48B7-B536-FB966AA85FB2}" type="pres">
      <dgm:prSet presAssocID="{E22A5812-03B5-446A-9061-C82E13EF50E8}" presName="Image" presStyleLbl="fgImgPlace1" presStyleIdx="2" presStyleCnt="3"/>
      <dgm:spPr>
        <a:blipFill dpi="0" rotWithShape="1"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4908" t="-10281" r="-4908" b="-39719"/>
          </a:stretch>
        </a:blipFill>
      </dgm:spPr>
    </dgm:pt>
    <dgm:pt modelId="{1484A485-5D15-439E-B827-40FD8CD909BA}" type="pres">
      <dgm:prSet presAssocID="{E22A5812-03B5-446A-9061-C82E13EF50E8}" presName="Child3" presStyleLbl="revTx" presStyleIdx="2" presStyleCnt="3" custScaleX="149289" custLinFactNeighborX="29786" custLinFactNeighborY="453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F080994-3EBF-44A1-80F2-9B6F57272D9E}" type="presOf" srcId="{E22A5812-03B5-446A-9061-C82E13EF50E8}" destId="{1484A485-5D15-439E-B827-40FD8CD909BA}" srcOrd="0" destOrd="0" presId="urn:microsoft.com/office/officeart/2011/layout/RadialPictureList"/>
    <dgm:cxn modelId="{5F579166-0CBA-4102-9273-3B816C5C106C}" srcId="{7AE0785F-5081-4CAD-AE51-8A16BDAB3EBC}" destId="{0437C848-00F9-4F13-9BC4-E9CC69E010A4}" srcOrd="1" destOrd="0" parTransId="{A2D7059A-6FF4-4D0D-A69F-AE012774F274}" sibTransId="{0DAF9340-B37D-473A-965F-A06E99D5B0AD}"/>
    <dgm:cxn modelId="{E8D4A93A-9632-4397-915C-9BAF19830E3E}" type="presOf" srcId="{7AE0785F-5081-4CAD-AE51-8A16BDAB3EBC}" destId="{4037E8B6-4ED6-4E50-A627-88F9F39C9061}" srcOrd="0" destOrd="0" presId="urn:microsoft.com/office/officeart/2011/layout/RadialPictureList"/>
    <dgm:cxn modelId="{7DEDEA63-E546-4805-8C05-6ED2330C5E55}" srcId="{7AE0785F-5081-4CAD-AE51-8A16BDAB3EBC}" destId="{AEB1A277-846A-42E4-9017-B4326A03C281}" srcOrd="0" destOrd="0" parTransId="{D085081C-2EB1-4B7B-ABE6-154748A2A16A}" sibTransId="{300BA85C-8CB9-461B-90E4-1B40EC5CAB7A}"/>
    <dgm:cxn modelId="{05D78260-2691-49F6-AF5C-B036533C78BF}" srcId="{7AE0785F-5081-4CAD-AE51-8A16BDAB3EBC}" destId="{E22A5812-03B5-446A-9061-C82E13EF50E8}" srcOrd="2" destOrd="0" parTransId="{EDEEA0D7-2118-4B74-ABD7-C564BFC38C61}" sibTransId="{A7B3CE34-CE94-45F9-A262-97F0A94C8C53}"/>
    <dgm:cxn modelId="{37196323-DB07-4E1E-98CB-B73187A83E26}" type="presOf" srcId="{AEB1A277-846A-42E4-9017-B4326A03C281}" destId="{8E20995B-8824-4D95-BAE5-9A88230FE3A9}" srcOrd="0" destOrd="0" presId="urn:microsoft.com/office/officeart/2011/layout/RadialPictureList"/>
    <dgm:cxn modelId="{89AC17AA-C2D4-4AD4-ACB4-BED297B4CE03}" type="presOf" srcId="{BAE6ACC7-6519-47F8-B6A6-9BEECC4003F2}" destId="{A0EC6AAD-C5DF-4C51-977D-DE486B01C3AF}" srcOrd="0" destOrd="0" presId="urn:microsoft.com/office/officeart/2011/layout/RadialPictureList"/>
    <dgm:cxn modelId="{9AEC79B4-5DBA-4C06-9B1E-3E63184D6606}" type="presOf" srcId="{0437C848-00F9-4F13-9BC4-E9CC69E010A4}" destId="{DE424D76-3A5D-4BED-A98B-D05BB09700E2}" srcOrd="0" destOrd="0" presId="urn:microsoft.com/office/officeart/2011/layout/RadialPictureList"/>
    <dgm:cxn modelId="{646DB3A0-60E7-4477-8A87-6166D4EBABDA}" srcId="{BAE6ACC7-6519-47F8-B6A6-9BEECC4003F2}" destId="{7AE0785F-5081-4CAD-AE51-8A16BDAB3EBC}" srcOrd="0" destOrd="0" parTransId="{DA297243-0246-4A3C-85EE-3728E79BDBB3}" sibTransId="{FE3C109A-E2C3-494F-A787-B66639516A4D}"/>
    <dgm:cxn modelId="{036AB565-6C6E-45B6-8536-404302A63A66}" type="presParOf" srcId="{A0EC6AAD-C5DF-4C51-977D-DE486B01C3AF}" destId="{4037E8B6-4ED6-4E50-A627-88F9F39C9061}" srcOrd="0" destOrd="0" presId="urn:microsoft.com/office/officeart/2011/layout/RadialPictureList"/>
    <dgm:cxn modelId="{742D197C-2D69-4E42-A973-0E5343480786}" type="presParOf" srcId="{A0EC6AAD-C5DF-4C51-977D-DE486B01C3AF}" destId="{F89E6BD6-F5C9-4B3E-9E67-407FAB8F2E20}" srcOrd="1" destOrd="0" presId="urn:microsoft.com/office/officeart/2011/layout/RadialPictureList"/>
    <dgm:cxn modelId="{F2C90841-F7DD-463B-844E-9EBD20B2D24B}" type="presParOf" srcId="{A0EC6AAD-C5DF-4C51-977D-DE486B01C3AF}" destId="{1012212A-2E4E-4731-A810-B60235641BBF}" srcOrd="2" destOrd="0" presId="urn:microsoft.com/office/officeart/2011/layout/RadialPictureList"/>
    <dgm:cxn modelId="{202AF12D-8D14-4550-AED5-2B49D13FF0BE}" type="presParOf" srcId="{A0EC6AAD-C5DF-4C51-977D-DE486B01C3AF}" destId="{8E20995B-8824-4D95-BAE5-9A88230FE3A9}" srcOrd="3" destOrd="0" presId="urn:microsoft.com/office/officeart/2011/layout/RadialPictureList"/>
    <dgm:cxn modelId="{0F502626-425B-4D3C-A63D-D1F11BACEF24}" type="presParOf" srcId="{A0EC6AAD-C5DF-4C51-977D-DE486B01C3AF}" destId="{1D4D5CD6-1A6E-420C-B64E-5492AC9711A8}" srcOrd="4" destOrd="0" presId="urn:microsoft.com/office/officeart/2011/layout/RadialPictureList"/>
    <dgm:cxn modelId="{48B3F258-5927-4DAA-A5D8-8139F25010AC}" type="presParOf" srcId="{1D4D5CD6-1A6E-420C-B64E-5492AC9711A8}" destId="{8ECE31C5-ADA6-4850-A592-58DFFDD80F62}" srcOrd="0" destOrd="0" presId="urn:microsoft.com/office/officeart/2011/layout/RadialPictureList"/>
    <dgm:cxn modelId="{BF8096DD-5AB3-481E-A372-DBEFAB78DDFB}" type="presParOf" srcId="{A0EC6AAD-C5DF-4C51-977D-DE486B01C3AF}" destId="{DE424D76-3A5D-4BED-A98B-D05BB09700E2}" srcOrd="5" destOrd="0" presId="urn:microsoft.com/office/officeart/2011/layout/RadialPictureList"/>
    <dgm:cxn modelId="{5F91D92D-4AE2-423B-8A59-C21F6D92C858}" type="presParOf" srcId="{A0EC6AAD-C5DF-4C51-977D-DE486B01C3AF}" destId="{FDA702A6-7B0B-45CF-8B98-3632F6B0235C}" srcOrd="6" destOrd="0" presId="urn:microsoft.com/office/officeart/2011/layout/RadialPictureList"/>
    <dgm:cxn modelId="{3AD8594B-72B1-40C0-864B-714286E5078A}" type="presParOf" srcId="{FDA702A6-7B0B-45CF-8B98-3632F6B0235C}" destId="{8C833900-1BFC-48B7-B536-FB966AA85FB2}" srcOrd="0" destOrd="0" presId="urn:microsoft.com/office/officeart/2011/layout/RadialPictureList"/>
    <dgm:cxn modelId="{7CFA5BE3-60B4-4936-BF29-34DBAAC21593}" type="presParOf" srcId="{A0EC6AAD-C5DF-4C51-977D-DE486B01C3AF}" destId="{1484A485-5D15-439E-B827-40FD8CD909BA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A15BB2-D7E1-4131-AEFF-5EEBFEA2170E}" type="doc">
      <dgm:prSet loTypeId="urn:microsoft.com/office/officeart/2008/layout/BubblePictureList" loCatId="pictur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9FF495EC-E01C-48BF-98E6-DB487CAF297D}">
      <dgm:prSet/>
      <dgm:spPr/>
      <dgm:t>
        <a:bodyPr/>
        <a:lstStyle/>
        <a:p>
          <a:r>
            <a:rPr lang="en-US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Portability </a:t>
          </a:r>
        </a:p>
        <a:p>
          <a:r>
            <a:rPr lang="en-US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(common standards)</a:t>
          </a:r>
          <a:endParaRPr lang="en-US" b="1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C6F53CD-DCF9-48F5-BB4A-5DC8F5C34E16}" type="parTrans" cxnId="{4D09EF52-DEF0-4DD5-AA4C-1F6A1BF854E0}">
      <dgm:prSet/>
      <dgm:spPr/>
      <dgm:t>
        <a:bodyPr/>
        <a:lstStyle/>
        <a:p>
          <a:endParaRPr lang="en-US" b="1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2EA294F-EB33-4933-94B2-5ED74DA272C1}" type="sibTrans" cxnId="{4D09EF52-DEF0-4DD5-AA4C-1F6A1BF854E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 b="1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388D850-801B-4328-B9B7-D564E3EE7A96}">
      <dgm:prSet phldrT="[Text]"/>
      <dgm:spPr/>
      <dgm:t>
        <a:bodyPr/>
        <a:lstStyle/>
        <a:p>
          <a:r>
            <a:rPr lang="en-US" b="1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Diploma from State (and district?)</a:t>
          </a:r>
          <a:endParaRPr lang="en-US" b="1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6375427-4DFD-44F5-9A67-C814C8D833B6}" type="parTrans" cxnId="{AD72CC96-2608-44DE-80EA-233198CC9135}">
      <dgm:prSet/>
      <dgm:spPr/>
      <dgm:t>
        <a:bodyPr/>
        <a:lstStyle/>
        <a:p>
          <a:endParaRPr lang="en-US" b="1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A21EE44-0335-41E9-A10F-2D926657F601}" type="sibTrans" cxnId="{AD72CC96-2608-44DE-80EA-233198CC9135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7000" r="-57000"/>
          </a:stretch>
        </a:blipFill>
      </dgm:spPr>
      <dgm:t>
        <a:bodyPr/>
        <a:lstStyle/>
        <a:p>
          <a:endParaRPr lang="en-US" b="1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E67D9B6-B5C9-4A6C-AF8D-54425E0D081B}">
      <dgm:prSet phldrT="[Text]"/>
      <dgm:spPr/>
      <dgm:t>
        <a:bodyPr/>
        <a:lstStyle/>
        <a:p>
          <a:r>
            <a:rPr lang="en-US" b="1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Transferability (common transcript)</a:t>
          </a:r>
          <a:endParaRPr lang="en-US" b="1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274F72-4B78-4E32-AD42-56B02E1939FE}" type="sibTrans" cxnId="{8E88ADD0-CACA-4A53-97EC-B860B727F0A7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  <dgm:t>
        <a:bodyPr/>
        <a:lstStyle/>
        <a:p>
          <a:endParaRPr lang="en-US" b="1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FDC8398-C479-410B-AD28-C01F537FC267}" type="parTrans" cxnId="{8E88ADD0-CACA-4A53-97EC-B860B727F0A7}">
      <dgm:prSet/>
      <dgm:spPr/>
      <dgm:t>
        <a:bodyPr/>
        <a:lstStyle/>
        <a:p>
          <a:endParaRPr lang="en-US" b="1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0A3F59-2043-4C55-897A-A89ABAA75FDA}" type="pres">
      <dgm:prSet presAssocID="{21A15BB2-D7E1-4131-AEFF-5EEBFEA2170E}" presName="Name0" presStyleCnt="0">
        <dgm:presLayoutVars>
          <dgm:chMax val="8"/>
          <dgm:chPref val="8"/>
          <dgm:dir/>
        </dgm:presLayoutVars>
      </dgm:prSet>
      <dgm:spPr/>
      <dgm:t>
        <a:bodyPr/>
        <a:lstStyle/>
        <a:p>
          <a:endParaRPr lang="en-US"/>
        </a:p>
      </dgm:t>
    </dgm:pt>
    <dgm:pt modelId="{200204E9-B748-4005-9549-23346E8593F4}" type="pres">
      <dgm:prSet presAssocID="{9FF495EC-E01C-48BF-98E6-DB487CAF297D}" presName="parent_text_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16F2CA-0144-4F49-84CA-565ADD691F88}" type="pres">
      <dgm:prSet presAssocID="{9FF495EC-E01C-48BF-98E6-DB487CAF297D}" presName="image_accent_1" presStyleCnt="0"/>
      <dgm:spPr/>
    </dgm:pt>
    <dgm:pt modelId="{5B373489-55AE-4802-901C-B1BC40CB0229}" type="pres">
      <dgm:prSet presAssocID="{9FF495EC-E01C-48BF-98E6-DB487CAF297D}" presName="imageAccentRepeatNode" presStyleLbl="alignNode1" presStyleIdx="0" presStyleCnt="6"/>
      <dgm:spPr/>
    </dgm:pt>
    <dgm:pt modelId="{B6E75554-55A1-41D4-A0CA-41751D4E91C9}" type="pres">
      <dgm:prSet presAssocID="{9FF495EC-E01C-48BF-98E6-DB487CAF297D}" presName="accent_1" presStyleLbl="alignNode1" presStyleIdx="1" presStyleCnt="6"/>
      <dgm:spPr>
        <a:solidFill>
          <a:schemeClr val="accent2"/>
        </a:solidFill>
        <a:ln>
          <a:solidFill>
            <a:schemeClr val="accent2">
              <a:lumMod val="50000"/>
            </a:schemeClr>
          </a:solidFill>
        </a:ln>
      </dgm:spPr>
    </dgm:pt>
    <dgm:pt modelId="{85F089CA-82BD-4156-A1F9-EE369E61EEC9}" type="pres">
      <dgm:prSet presAssocID="{D2EA294F-EB33-4933-94B2-5ED74DA272C1}" presName="image_1" presStyleCnt="0"/>
      <dgm:spPr/>
    </dgm:pt>
    <dgm:pt modelId="{9F18D46F-1A41-4416-A2FF-6299410BF40F}" type="pres">
      <dgm:prSet presAssocID="{D2EA294F-EB33-4933-94B2-5ED74DA272C1}" presName="imageRepeatNode" presStyleLbl="fgImgPlace1" presStyleIdx="0" presStyleCnt="3"/>
      <dgm:spPr/>
      <dgm:t>
        <a:bodyPr/>
        <a:lstStyle/>
        <a:p>
          <a:endParaRPr lang="en-US"/>
        </a:p>
      </dgm:t>
    </dgm:pt>
    <dgm:pt modelId="{D571C900-12CA-4C2B-A168-E2AAB6A88222}" type="pres">
      <dgm:prSet presAssocID="{EE67D9B6-B5C9-4A6C-AF8D-54425E0D081B}" presName="parent_text_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0E4798-F8AC-4556-9D77-BA5FF5DBC072}" type="pres">
      <dgm:prSet presAssocID="{EE67D9B6-B5C9-4A6C-AF8D-54425E0D081B}" presName="image_accent_2" presStyleCnt="0"/>
      <dgm:spPr/>
    </dgm:pt>
    <dgm:pt modelId="{5BE904B0-5892-4451-9547-4763F004034A}" type="pres">
      <dgm:prSet presAssocID="{EE67D9B6-B5C9-4A6C-AF8D-54425E0D081B}" presName="imageAccentRepeatNode" presStyleLbl="alignNode1" presStyleIdx="2" presStyleCnt="6"/>
      <dgm:spPr/>
    </dgm:pt>
    <dgm:pt modelId="{93C05397-EDA3-44B0-93FB-4957F712FBD3}" type="pres">
      <dgm:prSet presAssocID="{66274F72-4B78-4E32-AD42-56B02E1939FE}" presName="image_2" presStyleCnt="0"/>
      <dgm:spPr/>
    </dgm:pt>
    <dgm:pt modelId="{79E5BE5B-4224-4888-A479-0B3B3F787111}" type="pres">
      <dgm:prSet presAssocID="{66274F72-4B78-4E32-AD42-56B02E1939FE}" presName="imageRepeatNode" presStyleLbl="fgImgPlace1" presStyleIdx="1" presStyleCnt="3"/>
      <dgm:spPr/>
      <dgm:t>
        <a:bodyPr/>
        <a:lstStyle/>
        <a:p>
          <a:endParaRPr lang="en-US"/>
        </a:p>
      </dgm:t>
    </dgm:pt>
    <dgm:pt modelId="{1A51474F-F962-4B86-97C7-13892828C9F4}" type="pres">
      <dgm:prSet presAssocID="{3388D850-801B-4328-B9B7-D564E3EE7A96}" presName="image_accent_3" presStyleCnt="0"/>
      <dgm:spPr/>
    </dgm:pt>
    <dgm:pt modelId="{72FD08EE-4AB8-4005-B15A-6AFFED297264}" type="pres">
      <dgm:prSet presAssocID="{3388D850-801B-4328-B9B7-D564E3EE7A96}" presName="imageAccentRepeatNode" presStyleLbl="alignNode1" presStyleIdx="3" presStyleCnt="6"/>
      <dgm:spPr/>
    </dgm:pt>
    <dgm:pt modelId="{B8F1B50E-1629-42FB-84FE-1308B058D202}" type="pres">
      <dgm:prSet presAssocID="{3388D850-801B-4328-B9B7-D564E3EE7A96}" presName="parent_text_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344C0E-3576-4E1C-9BF1-368474A95EA8}" type="pres">
      <dgm:prSet presAssocID="{3388D850-801B-4328-B9B7-D564E3EE7A96}" presName="accent_2" presStyleLbl="alignNode1" presStyleIdx="4" presStyleCnt="6"/>
      <dgm:spPr/>
    </dgm:pt>
    <dgm:pt modelId="{BF3B376A-40B4-4EB9-8456-775F6498707D}" type="pres">
      <dgm:prSet presAssocID="{3388D850-801B-4328-B9B7-D564E3EE7A96}" presName="accent_3" presStyleLbl="alignNode1" presStyleIdx="5" presStyleCnt="6"/>
      <dgm:spPr>
        <a:solidFill>
          <a:schemeClr val="accent1">
            <a:lumMod val="75000"/>
          </a:schemeClr>
        </a:solidFill>
        <a:ln>
          <a:solidFill>
            <a:schemeClr val="accent1">
              <a:lumMod val="50000"/>
            </a:schemeClr>
          </a:solidFill>
        </a:ln>
      </dgm:spPr>
    </dgm:pt>
    <dgm:pt modelId="{816C864E-A58F-4617-8E3D-16DAD15D61BF}" type="pres">
      <dgm:prSet presAssocID="{2A21EE44-0335-41E9-A10F-2D926657F601}" presName="image_3" presStyleCnt="0"/>
      <dgm:spPr/>
    </dgm:pt>
    <dgm:pt modelId="{F12CCD9E-3DE3-474C-946A-48EF3B1C9D4D}" type="pres">
      <dgm:prSet presAssocID="{2A21EE44-0335-41E9-A10F-2D926657F601}" presName="imageRepeatNode" presStyleLbl="fgImgPlace1" presStyleIdx="2" presStyleCnt="3"/>
      <dgm:spPr/>
      <dgm:t>
        <a:bodyPr/>
        <a:lstStyle/>
        <a:p>
          <a:endParaRPr lang="en-US"/>
        </a:p>
      </dgm:t>
    </dgm:pt>
  </dgm:ptLst>
  <dgm:cxnLst>
    <dgm:cxn modelId="{A58C67EB-1959-4093-9C7D-9BC0BE9BA12A}" type="presOf" srcId="{D2EA294F-EB33-4933-94B2-5ED74DA272C1}" destId="{9F18D46F-1A41-4416-A2FF-6299410BF40F}" srcOrd="0" destOrd="0" presId="urn:microsoft.com/office/officeart/2008/layout/BubblePictureList"/>
    <dgm:cxn modelId="{8E88ADD0-CACA-4A53-97EC-B860B727F0A7}" srcId="{21A15BB2-D7E1-4131-AEFF-5EEBFEA2170E}" destId="{EE67D9B6-B5C9-4A6C-AF8D-54425E0D081B}" srcOrd="1" destOrd="0" parTransId="{4FDC8398-C479-410B-AD28-C01F537FC267}" sibTransId="{66274F72-4B78-4E32-AD42-56B02E1939FE}"/>
    <dgm:cxn modelId="{1AB41A93-7A8E-4B75-B5D7-717600C00371}" type="presOf" srcId="{2A21EE44-0335-41E9-A10F-2D926657F601}" destId="{F12CCD9E-3DE3-474C-946A-48EF3B1C9D4D}" srcOrd="0" destOrd="0" presId="urn:microsoft.com/office/officeart/2008/layout/BubblePictureList"/>
    <dgm:cxn modelId="{F97CE13E-DAB1-4BBD-963B-28CC1B42400B}" type="presOf" srcId="{21A15BB2-D7E1-4131-AEFF-5EEBFEA2170E}" destId="{DB0A3F59-2043-4C55-897A-A89ABAA75FDA}" srcOrd="0" destOrd="0" presId="urn:microsoft.com/office/officeart/2008/layout/BubblePictureList"/>
    <dgm:cxn modelId="{0E8345D0-4FE9-4960-AD0C-F7152C1AEC1A}" type="presOf" srcId="{9FF495EC-E01C-48BF-98E6-DB487CAF297D}" destId="{200204E9-B748-4005-9549-23346E8593F4}" srcOrd="0" destOrd="0" presId="urn:microsoft.com/office/officeart/2008/layout/BubblePictureList"/>
    <dgm:cxn modelId="{4D09EF52-DEF0-4DD5-AA4C-1F6A1BF854E0}" srcId="{21A15BB2-D7E1-4131-AEFF-5EEBFEA2170E}" destId="{9FF495EC-E01C-48BF-98E6-DB487CAF297D}" srcOrd="0" destOrd="0" parTransId="{5C6F53CD-DCF9-48F5-BB4A-5DC8F5C34E16}" sibTransId="{D2EA294F-EB33-4933-94B2-5ED74DA272C1}"/>
    <dgm:cxn modelId="{AD72CC96-2608-44DE-80EA-233198CC9135}" srcId="{21A15BB2-D7E1-4131-AEFF-5EEBFEA2170E}" destId="{3388D850-801B-4328-B9B7-D564E3EE7A96}" srcOrd="2" destOrd="0" parTransId="{86375427-4DFD-44F5-9A67-C814C8D833B6}" sibTransId="{2A21EE44-0335-41E9-A10F-2D926657F601}"/>
    <dgm:cxn modelId="{3150C5F1-AA8D-41E1-9136-27FFFCDA13D1}" type="presOf" srcId="{66274F72-4B78-4E32-AD42-56B02E1939FE}" destId="{79E5BE5B-4224-4888-A479-0B3B3F787111}" srcOrd="0" destOrd="0" presId="urn:microsoft.com/office/officeart/2008/layout/BubblePictureList"/>
    <dgm:cxn modelId="{402A8F15-7F16-48A9-AA40-3C3CBB8BAB80}" type="presOf" srcId="{3388D850-801B-4328-B9B7-D564E3EE7A96}" destId="{B8F1B50E-1629-42FB-84FE-1308B058D202}" srcOrd="0" destOrd="0" presId="urn:microsoft.com/office/officeart/2008/layout/BubblePictureList"/>
    <dgm:cxn modelId="{A13E18E1-D821-4B49-B9F1-CA289A6338B7}" type="presOf" srcId="{EE67D9B6-B5C9-4A6C-AF8D-54425E0D081B}" destId="{D571C900-12CA-4C2B-A168-E2AAB6A88222}" srcOrd="0" destOrd="0" presId="urn:microsoft.com/office/officeart/2008/layout/BubblePictureList"/>
    <dgm:cxn modelId="{94865475-74F8-4404-9A06-1BAB51BC6A32}" type="presParOf" srcId="{DB0A3F59-2043-4C55-897A-A89ABAA75FDA}" destId="{200204E9-B748-4005-9549-23346E8593F4}" srcOrd="0" destOrd="0" presId="urn:microsoft.com/office/officeart/2008/layout/BubblePictureList"/>
    <dgm:cxn modelId="{10014A88-60B0-435D-8D14-2CF5A1FC3137}" type="presParOf" srcId="{DB0A3F59-2043-4C55-897A-A89ABAA75FDA}" destId="{9316F2CA-0144-4F49-84CA-565ADD691F88}" srcOrd="1" destOrd="0" presId="urn:microsoft.com/office/officeart/2008/layout/BubblePictureList"/>
    <dgm:cxn modelId="{F0E11A15-3017-4072-B39D-797FE0D1D183}" type="presParOf" srcId="{9316F2CA-0144-4F49-84CA-565ADD691F88}" destId="{5B373489-55AE-4802-901C-B1BC40CB0229}" srcOrd="0" destOrd="0" presId="urn:microsoft.com/office/officeart/2008/layout/BubblePictureList"/>
    <dgm:cxn modelId="{1ED05393-BEC4-4E8F-A176-5095C81D64EB}" type="presParOf" srcId="{DB0A3F59-2043-4C55-897A-A89ABAA75FDA}" destId="{B6E75554-55A1-41D4-A0CA-41751D4E91C9}" srcOrd="2" destOrd="0" presId="urn:microsoft.com/office/officeart/2008/layout/BubblePictureList"/>
    <dgm:cxn modelId="{9A4DE9E9-2418-4890-93C7-0AC702436255}" type="presParOf" srcId="{DB0A3F59-2043-4C55-897A-A89ABAA75FDA}" destId="{85F089CA-82BD-4156-A1F9-EE369E61EEC9}" srcOrd="3" destOrd="0" presId="urn:microsoft.com/office/officeart/2008/layout/BubblePictureList"/>
    <dgm:cxn modelId="{B077932B-C4A9-4073-951F-6776D0623B4C}" type="presParOf" srcId="{85F089CA-82BD-4156-A1F9-EE369E61EEC9}" destId="{9F18D46F-1A41-4416-A2FF-6299410BF40F}" srcOrd="0" destOrd="0" presId="urn:microsoft.com/office/officeart/2008/layout/BubblePictureList"/>
    <dgm:cxn modelId="{97B9B818-D323-4089-AABF-9A0A4E257831}" type="presParOf" srcId="{DB0A3F59-2043-4C55-897A-A89ABAA75FDA}" destId="{D571C900-12CA-4C2B-A168-E2AAB6A88222}" srcOrd="4" destOrd="0" presId="urn:microsoft.com/office/officeart/2008/layout/BubblePictureList"/>
    <dgm:cxn modelId="{5ABB6F49-340E-46EA-AB01-5D4FBEC8FBC7}" type="presParOf" srcId="{DB0A3F59-2043-4C55-897A-A89ABAA75FDA}" destId="{9E0E4798-F8AC-4556-9D77-BA5FF5DBC072}" srcOrd="5" destOrd="0" presId="urn:microsoft.com/office/officeart/2008/layout/BubblePictureList"/>
    <dgm:cxn modelId="{602491E6-4BD4-44B4-8752-C163B46598A0}" type="presParOf" srcId="{9E0E4798-F8AC-4556-9D77-BA5FF5DBC072}" destId="{5BE904B0-5892-4451-9547-4763F004034A}" srcOrd="0" destOrd="0" presId="urn:microsoft.com/office/officeart/2008/layout/BubblePictureList"/>
    <dgm:cxn modelId="{BC3ACB9D-B617-4A86-A045-4D1A110770CF}" type="presParOf" srcId="{DB0A3F59-2043-4C55-897A-A89ABAA75FDA}" destId="{93C05397-EDA3-44B0-93FB-4957F712FBD3}" srcOrd="6" destOrd="0" presId="urn:microsoft.com/office/officeart/2008/layout/BubblePictureList"/>
    <dgm:cxn modelId="{A6BB1CA8-C24B-4758-8741-56DE9F8103DB}" type="presParOf" srcId="{93C05397-EDA3-44B0-93FB-4957F712FBD3}" destId="{79E5BE5B-4224-4888-A479-0B3B3F787111}" srcOrd="0" destOrd="0" presId="urn:microsoft.com/office/officeart/2008/layout/BubblePictureList"/>
    <dgm:cxn modelId="{75A91431-60F3-40B4-A415-1484BA46CAFC}" type="presParOf" srcId="{DB0A3F59-2043-4C55-897A-A89ABAA75FDA}" destId="{1A51474F-F962-4B86-97C7-13892828C9F4}" srcOrd="7" destOrd="0" presId="urn:microsoft.com/office/officeart/2008/layout/BubblePictureList"/>
    <dgm:cxn modelId="{A5CDBC64-EE5E-49E7-B40D-90FFB101A023}" type="presParOf" srcId="{1A51474F-F962-4B86-97C7-13892828C9F4}" destId="{72FD08EE-4AB8-4005-B15A-6AFFED297264}" srcOrd="0" destOrd="0" presId="urn:microsoft.com/office/officeart/2008/layout/BubblePictureList"/>
    <dgm:cxn modelId="{AB3066CA-F652-4FB3-A802-BFB09A6D7E63}" type="presParOf" srcId="{DB0A3F59-2043-4C55-897A-A89ABAA75FDA}" destId="{B8F1B50E-1629-42FB-84FE-1308B058D202}" srcOrd="8" destOrd="0" presId="urn:microsoft.com/office/officeart/2008/layout/BubblePictureList"/>
    <dgm:cxn modelId="{00455BCD-D984-44D4-BCE7-E620DF945291}" type="presParOf" srcId="{DB0A3F59-2043-4C55-897A-A89ABAA75FDA}" destId="{D8344C0E-3576-4E1C-9BF1-368474A95EA8}" srcOrd="9" destOrd="0" presId="urn:microsoft.com/office/officeart/2008/layout/BubblePictureList"/>
    <dgm:cxn modelId="{A8C37B7B-6342-46B8-90C0-C572B8CAFB4A}" type="presParOf" srcId="{DB0A3F59-2043-4C55-897A-A89ABAA75FDA}" destId="{BF3B376A-40B4-4EB9-8456-775F6498707D}" srcOrd="10" destOrd="0" presId="urn:microsoft.com/office/officeart/2008/layout/BubblePictureList"/>
    <dgm:cxn modelId="{DFFC9B87-2222-4F35-A9A1-89BDDC87C1D1}" type="presParOf" srcId="{DB0A3F59-2043-4C55-897A-A89ABAA75FDA}" destId="{816C864E-A58F-4617-8E3D-16DAD15D61BF}" srcOrd="11" destOrd="0" presId="urn:microsoft.com/office/officeart/2008/layout/BubblePictureList"/>
    <dgm:cxn modelId="{15949C8F-C797-49B5-9E85-29C4BC9BF67D}" type="presParOf" srcId="{816C864E-A58F-4617-8E3D-16DAD15D61BF}" destId="{F12CCD9E-3DE3-474C-946A-48EF3B1C9D4D}" srcOrd="0" destOrd="0" presId="urn:microsoft.com/office/officeart/2008/layout/Bubble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0DA2BBA-7C63-44BF-A66B-7285C5ADF405}" type="doc">
      <dgm:prSet loTypeId="urn:microsoft.com/office/officeart/2011/layout/Circle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E341415-4B2F-4C38-B6D2-B8E706400161}">
      <dgm:prSet phldrT="[Text]"/>
      <dgm:spPr/>
      <dgm:t>
        <a:bodyPr/>
        <a:lstStyle/>
        <a:p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Intake</a:t>
          </a:r>
        </a:p>
      </dgm:t>
    </dgm:pt>
    <dgm:pt modelId="{E1970467-D64B-4016-8E37-EF0CBC243383}" type="parTrans" cxnId="{C8A62BD3-7B4F-46B7-80D2-84FB7ED29F0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6F275B-DF89-4029-BED4-3638FCEFD602}" type="sibTrans" cxnId="{C8A62BD3-7B4F-46B7-80D2-84FB7ED29F09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B37A1AD-4C55-427D-8FD5-EB24314DDE86}">
      <dgm:prSet phldrT="[Text]" custT="1"/>
      <dgm:spPr/>
      <dgm:t>
        <a:bodyPr/>
        <a:lstStyle/>
        <a:p>
          <a:r>
            <a:rPr lang="en-US" sz="1600">
              <a:latin typeface="Arial" panose="020B0604020202020204" pitchFamily="34" charset="0"/>
              <a:cs typeface="Arial" panose="020B0604020202020204" pitchFamily="34" charset="0"/>
            </a:rPr>
            <a:t>Assess literacy skills</a:t>
          </a:r>
        </a:p>
      </dgm:t>
    </dgm:pt>
    <dgm:pt modelId="{A2714C35-EDCC-41E4-9FD8-8947E1C63F49}" type="parTrans" cxnId="{EC184DA7-F054-4232-B329-35488E86967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14CBAB-FA47-40BB-B3E0-9C1AEB26345C}" type="sibTrans" cxnId="{EC184DA7-F054-4232-B329-35488E86967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5AB1F4-3569-416E-A1BB-16A000EEA973}">
      <dgm:prSet phldrT="[Text]"/>
      <dgm:spPr/>
      <dgm:t>
        <a:bodyPr/>
        <a:lstStyle/>
        <a:p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Instruction</a:t>
          </a:r>
        </a:p>
      </dgm:t>
    </dgm:pt>
    <dgm:pt modelId="{D786A3B2-3642-4408-A3EC-B009F44442F6}" type="parTrans" cxnId="{292BC575-F56D-4D08-9466-DC7BD5CE38A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F852B3A-37E9-4853-BAC8-BD945FBFC50F}" type="sibTrans" cxnId="{292BC575-F56D-4D08-9466-DC7BD5CE38A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4238922-5BFE-4A70-9F9A-B5AD1B2B204D}">
      <dgm:prSet phldrT="[Text]" custT="1"/>
      <dgm:spPr/>
      <dgm:t>
        <a:bodyPr/>
        <a:lstStyle/>
        <a:p>
          <a:r>
            <a:rPr lang="en-US" sz="1600">
              <a:latin typeface="Arial" panose="020B0604020202020204" pitchFamily="34" charset="0"/>
              <a:cs typeface="Arial" panose="020B0604020202020204" pitchFamily="34" charset="0"/>
            </a:rPr>
            <a:t>English Language Arts</a:t>
          </a:r>
        </a:p>
      </dgm:t>
    </dgm:pt>
    <dgm:pt modelId="{9A80357B-ED4F-47CF-A6F8-8F1A7F0A550C}" type="parTrans" cxnId="{F26FAEDA-82AF-403D-91E2-20D626B09D7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0268382-DBE3-4B3B-B0DA-F339583B19B5}" type="sibTrans" cxnId="{F26FAEDA-82AF-403D-91E2-20D626B09D7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A7BD41-2C9A-4FF8-83C7-3D372BF7CF02}">
      <dgm:prSet phldrT="[Text]"/>
      <dgm:spPr/>
      <dgm:t>
        <a:bodyPr/>
        <a:lstStyle/>
        <a:p>
          <a:r>
            <a:rPr lang="en-US" b="1">
              <a:latin typeface="Arial" panose="020B0604020202020204" pitchFamily="34" charset="0"/>
              <a:cs typeface="Arial" panose="020B0604020202020204" pitchFamily="34" charset="0"/>
            </a:rPr>
            <a:t>Evaluation</a:t>
          </a:r>
        </a:p>
      </dgm:t>
    </dgm:pt>
    <dgm:pt modelId="{1570B6F2-6F16-4A81-8F58-1CC95B095C2C}" type="parTrans" cxnId="{5FF9F0A1-E0E2-4595-BE4C-5115BC1BB6D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EB6ECD1-007F-4A89-8B28-5C12C85A7C1A}" type="sibTrans" cxnId="{5FF9F0A1-E0E2-4595-BE4C-5115BC1BB6D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44F099-21CD-441B-BE9F-D896BC807E95}">
      <dgm:prSet phldrT="[Text]" custT="1"/>
      <dgm:spPr/>
      <dgm:t>
        <a:bodyPr/>
        <a:lstStyle/>
        <a:p>
          <a:r>
            <a:rPr lang="en-US" sz="1600">
              <a:latin typeface="Arial" panose="020B0604020202020204" pitchFamily="34" charset="0"/>
              <a:cs typeface="Arial" panose="020B0604020202020204" pitchFamily="34" charset="0"/>
            </a:rPr>
            <a:t>Post-test learners</a:t>
          </a:r>
        </a:p>
      </dgm:t>
    </dgm:pt>
    <dgm:pt modelId="{3DBDCE4B-473B-44B1-AEA1-A63285659F64}" type="parTrans" cxnId="{7907C07E-747B-43ED-9FED-EB303D65A9E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82A41E-D298-4FFC-93DA-0F2314753962}" type="sibTrans" cxnId="{7907C07E-747B-43ED-9FED-EB303D65A9E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9B81FF3-0795-44A4-9E7D-F9D8F67D09E5}">
      <dgm:prSet phldrT="[Text]" custT="1"/>
      <dgm:spPr/>
      <dgm:t>
        <a:bodyPr/>
        <a:lstStyle/>
        <a:p>
          <a:r>
            <a:rPr lang="en-US" sz="1600" b="0" dirty="0">
              <a:latin typeface="Arial" panose="020B0604020202020204" pitchFamily="34" charset="0"/>
              <a:cs typeface="Arial" panose="020B0604020202020204" pitchFamily="34" charset="0"/>
            </a:rPr>
            <a:t>Prior experience-based Competency verification </a:t>
          </a:r>
        </a:p>
      </dgm:t>
    </dgm:pt>
    <dgm:pt modelId="{D675D69B-DA36-48A5-9C7F-90D018792555}" type="parTrans" cxnId="{0144CC4A-AFF4-410D-860B-1BC21AD6ECB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6FD4BE9-FC54-4DF7-99B9-881E7277A936}" type="sibTrans" cxnId="{0144CC4A-AFF4-410D-860B-1BC21AD6ECB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7A521E3-044D-4C15-B033-8C89AAAE6CFC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Identify student goals (career, learning, etc.)</a:t>
          </a:r>
        </a:p>
      </dgm:t>
    </dgm:pt>
    <dgm:pt modelId="{AE348B8E-4B31-4485-80EA-FFC6E974A007}" type="parTrans" cxnId="{0B6B2B6D-C59E-4E3B-B1D1-72714FEF734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0893B1-F8A1-4836-996B-F132E15B67AB}" type="sibTrans" cxnId="{0B6B2B6D-C59E-4E3B-B1D1-72714FEF734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6658EA7-763A-4BCF-BF00-820E00970130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Develop individualized learning plan</a:t>
          </a:r>
        </a:p>
      </dgm:t>
    </dgm:pt>
    <dgm:pt modelId="{C68F4F7A-9C45-4913-8EA9-4B7A442468CC}" type="parTrans" cxnId="{6036A1C3-C9FE-43DE-91FA-86EA9EA634E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82082C-1FAF-4697-819D-94577CED16B7}" type="sibTrans" cxnId="{6036A1C3-C9FE-43DE-91FA-86EA9EA634EB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BA04B44-6747-486F-8783-AA0100E906BF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Math</a:t>
          </a:r>
        </a:p>
      </dgm:t>
    </dgm:pt>
    <dgm:pt modelId="{DDCA9DC8-3A08-4A53-A15A-2B3DC3D614DE}" type="parTrans" cxnId="{C817E68F-4D44-4490-BF62-3CC115AE94F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5C2652-BC39-47DB-B3B6-527419253428}" type="sibTrans" cxnId="{C817E68F-4D44-4490-BF62-3CC115AE94FF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55E428B-4809-498E-8201-D302E262C0A7}">
      <dgm:prSet phldrT="[Text]" custT="1"/>
      <dgm:spPr/>
      <dgm:t>
        <a:bodyPr/>
        <a:lstStyle/>
        <a:p>
          <a:r>
            <a:rPr lang="en-US" sz="1600" dirty="0">
              <a:latin typeface="Arial" panose="020B0604020202020204" pitchFamily="34" charset="0"/>
              <a:cs typeface="Arial" panose="020B0604020202020204" pitchFamily="34" charset="0"/>
            </a:rPr>
            <a:t>Career Development and Employability Skills</a:t>
          </a:r>
        </a:p>
      </dgm:t>
    </dgm:pt>
    <dgm:pt modelId="{DC720885-5570-438F-8762-1D8FC93E6371}" type="parTrans" cxnId="{904150AB-602B-4ED2-BC84-3DED40E0610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8031F8A-2BF5-444F-9FC6-0C9AEED62E4F}" type="sibTrans" cxnId="{904150AB-602B-4ED2-BC84-3DED40E06102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50D1957-92A5-4E45-B61F-4C269F46C66F}">
      <dgm:prSet phldrT="[Text]" custT="1"/>
      <dgm:spPr/>
      <dgm:t>
        <a:bodyPr/>
        <a:lstStyle/>
        <a:p>
          <a:r>
            <a:rPr lang="en-US" sz="1600">
              <a:latin typeface="Arial" panose="020B0604020202020204" pitchFamily="34" charset="0"/>
              <a:cs typeface="Arial" panose="020B0604020202020204" pitchFamily="34" charset="0"/>
            </a:rPr>
            <a:t>Track progress towards diploma and goals</a:t>
          </a:r>
        </a:p>
      </dgm:t>
    </dgm:pt>
    <dgm:pt modelId="{EF194861-3793-4868-98C6-285E27CB1098}" type="parTrans" cxnId="{79791418-65F2-4524-B114-53F367A6F33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FDFCA1-2DF5-40B3-B4F6-5B6D3DC20543}" type="sibTrans" cxnId="{79791418-65F2-4524-B114-53F367A6F334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5A4F904-9B7E-4B2B-9059-7A0330B50281}">
      <dgm:prSet phldrT="[Text]" custT="1"/>
      <dgm:spPr/>
      <dgm:t>
        <a:bodyPr/>
        <a:lstStyle/>
        <a:p>
          <a:r>
            <a:rPr lang="en-US" sz="1600">
              <a:latin typeface="Arial" panose="020B0604020202020204" pitchFamily="34" charset="0"/>
              <a:cs typeface="Arial" panose="020B0604020202020204" pitchFamily="34" charset="0"/>
            </a:rPr>
            <a:t>Provide additional support services as needed</a:t>
          </a:r>
        </a:p>
      </dgm:t>
    </dgm:pt>
    <dgm:pt modelId="{8A70B9C7-130F-40A0-BA2F-19C87CE8B028}" type="parTrans" cxnId="{CCF085BC-1463-498F-BBF7-1D6B617B66E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DA6DB8-3758-485B-8AA1-A1E6DDA79B0B}" type="sibTrans" cxnId="{CCF085BC-1463-498F-BBF7-1D6B617B66E0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960A81A-1C7B-4873-84D9-4888BEA54195}">
      <dgm:prSet phldrT="[Text]"/>
      <dgm:spPr/>
      <dgm:t>
        <a:bodyPr/>
        <a:lstStyle/>
        <a:p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Graduating </a:t>
          </a:r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Advising </a:t>
          </a:r>
          <a:r>
            <a:rPr lang="en-US" b="1" dirty="0">
              <a:latin typeface="Arial" panose="020B0604020202020204" pitchFamily="34" charset="0"/>
              <a:cs typeface="Arial" panose="020B0604020202020204" pitchFamily="34" charset="0"/>
            </a:rPr>
            <a:t>Session</a:t>
          </a:r>
        </a:p>
      </dgm:t>
    </dgm:pt>
    <dgm:pt modelId="{D2DAD800-BA66-4786-91E7-75A88C218F07}" type="parTrans" cxnId="{7C12FC47-5F82-452E-9DF6-8FAC3500571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C6A624-D736-4540-A800-5E86099533FF}" type="sibTrans" cxnId="{7C12FC47-5F82-452E-9DF6-8FAC35005717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6F9E4E-2FF4-47A7-A0D0-A620429FF66E}">
      <dgm:prSet custT="1"/>
      <dgm:spPr/>
      <dgm:t>
        <a:bodyPr/>
        <a:lstStyle/>
        <a:p>
          <a:r>
            <a:rPr lang="en-US" sz="1600">
              <a:latin typeface="Arial" panose="020B0604020202020204" pitchFamily="34" charset="0"/>
              <a:cs typeface="Arial" panose="020B0604020202020204" pitchFamily="34" charset="0"/>
            </a:rPr>
            <a:t>Ensure completion of necessary competencies</a:t>
          </a:r>
        </a:p>
      </dgm:t>
    </dgm:pt>
    <dgm:pt modelId="{A949B385-3F42-4B47-B9F2-48F4ADEA3989}" type="parTrans" cxnId="{C8CAD205-3E6C-4CB7-A5D7-AA948ACC322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334B535-7184-4FF8-9A1D-838FD03B5A61}" type="sibTrans" cxnId="{C8CAD205-3E6C-4CB7-A5D7-AA948ACC3223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439803-548F-4EFB-8F7D-BFA2018784AB}">
      <dgm:prSet custT="1"/>
      <dgm:spPr/>
      <dgm:t>
        <a:bodyPr/>
        <a:lstStyle/>
        <a:p>
          <a:r>
            <a:rPr lang="en-US" sz="1600">
              <a:latin typeface="Arial" panose="020B0604020202020204" pitchFamily="34" charset="0"/>
              <a:cs typeface="Arial" panose="020B0604020202020204" pitchFamily="34" charset="0"/>
            </a:rPr>
            <a:t>Create transitions plan to students’ future goals</a:t>
          </a:r>
        </a:p>
      </dgm:t>
    </dgm:pt>
    <dgm:pt modelId="{58505DB1-507D-4A7B-9933-08C8B2244D8D}" type="parTrans" cxnId="{3F6AB0C0-851D-437B-9959-041346F6DFF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268904-38C8-4EAB-91C2-D7939761FFF2}" type="sibTrans" cxnId="{3F6AB0C0-851D-437B-9959-041346F6DFF8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A63516-0471-4C21-A6CF-6400CF3B1D92}">
      <dgm:prSet custT="1"/>
      <dgm:spPr/>
      <dgm:t>
        <a:bodyPr/>
        <a:lstStyle/>
        <a:p>
          <a:r>
            <a:rPr lang="en-US" sz="1600">
              <a:latin typeface="Arial" panose="020B0604020202020204" pitchFamily="34" charset="0"/>
              <a:cs typeface="Arial" panose="020B0604020202020204" pitchFamily="34" charset="0"/>
            </a:rPr>
            <a:t>Provide additional support services as needed</a:t>
          </a:r>
        </a:p>
      </dgm:t>
    </dgm:pt>
    <dgm:pt modelId="{AABEB547-56C1-4F5D-A65D-E11491A34681}" type="parTrans" cxnId="{A0B2020D-05AA-4B51-A049-097659B6932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8ACAD73-EF68-4365-A2F5-EEBC356DD30F}" type="sibTrans" cxnId="{A0B2020D-05AA-4B51-A049-097659B6932A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AE778F8-6281-42D9-9744-7A76C11A0091}">
      <dgm:prSet phldrT="[Text]" custT="1"/>
      <dgm:spPr/>
      <dgm:t>
        <a:bodyPr/>
        <a:lstStyle/>
        <a:p>
          <a:r>
            <a:rPr lang="en-US" sz="1600">
              <a:latin typeface="Arial" panose="020B0604020202020204" pitchFamily="34" charset="0"/>
              <a:cs typeface="Arial" panose="020B0604020202020204" pitchFamily="34" charset="0"/>
            </a:rPr>
            <a:t>Revise plan</a:t>
          </a:r>
        </a:p>
      </dgm:t>
    </dgm:pt>
    <dgm:pt modelId="{D721E679-FC19-485E-8811-BA378AC9565C}" type="parTrans" cxnId="{6651A319-6239-492B-9AEB-E8E7D9F943B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22C9D47-973D-4F67-BB12-23F7FC4B0ADE}" type="sibTrans" cxnId="{6651A319-6239-492B-9AEB-E8E7D9F943B6}">
      <dgm:prSet/>
      <dgm:spPr/>
      <dgm:t>
        <a:bodyPr/>
        <a:lstStyle/>
        <a:p>
          <a:endParaRPr lang="en-US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58B97C5-624C-41E2-8F39-7E6BDB5AB342}">
      <dgm:prSet phldrT="[Text]" custT="1"/>
      <dgm:spPr/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Science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723232-1639-4840-9408-05BA24121051}" type="parTrans" cxnId="{824E47C6-C5F5-4162-9C1A-38DA8B6371A8}">
      <dgm:prSet/>
      <dgm:spPr/>
      <dgm:t>
        <a:bodyPr/>
        <a:lstStyle/>
        <a:p>
          <a:endParaRPr lang="en-US"/>
        </a:p>
      </dgm:t>
    </dgm:pt>
    <dgm:pt modelId="{3FF7C7B3-E3AD-406B-842A-A8E959B6C75A}" type="sibTrans" cxnId="{824E47C6-C5F5-4162-9C1A-38DA8B6371A8}">
      <dgm:prSet/>
      <dgm:spPr/>
      <dgm:t>
        <a:bodyPr/>
        <a:lstStyle/>
        <a:p>
          <a:endParaRPr lang="en-US"/>
        </a:p>
      </dgm:t>
    </dgm:pt>
    <dgm:pt modelId="{4D3981C9-EC28-40F6-BD68-57B19299D7F7}">
      <dgm:prSet phldrT="[Text]" custT="1"/>
      <dgm:spPr/>
      <dgm:t>
        <a:bodyPr/>
        <a:lstStyle/>
        <a:p>
          <a:r>
            <a:rPr lang="en-US" sz="1600" dirty="0" smtClean="0">
              <a:latin typeface="Arial" panose="020B0604020202020204" pitchFamily="34" charset="0"/>
              <a:cs typeface="Arial" panose="020B0604020202020204" pitchFamily="34" charset="0"/>
            </a:rPr>
            <a:t>Social Studies</a:t>
          </a:r>
          <a:endParaRPr lang="en-US" sz="16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960CE36-4FAA-4F30-9FFF-210D0014F3DD}" type="parTrans" cxnId="{4D03C0C7-3AD3-4647-A53B-A48DDED8C29A}">
      <dgm:prSet/>
      <dgm:spPr/>
      <dgm:t>
        <a:bodyPr/>
        <a:lstStyle/>
        <a:p>
          <a:endParaRPr lang="en-US"/>
        </a:p>
      </dgm:t>
    </dgm:pt>
    <dgm:pt modelId="{AC4B0845-8A30-4E10-81F1-DE58A47EC2A9}" type="sibTrans" cxnId="{4D03C0C7-3AD3-4647-A53B-A48DDED8C29A}">
      <dgm:prSet/>
      <dgm:spPr/>
      <dgm:t>
        <a:bodyPr/>
        <a:lstStyle/>
        <a:p>
          <a:endParaRPr lang="en-US"/>
        </a:p>
      </dgm:t>
    </dgm:pt>
    <dgm:pt modelId="{F854F9B0-EB6D-42F7-A93C-8B801D061B5B}" type="pres">
      <dgm:prSet presAssocID="{D0DA2BBA-7C63-44BF-A66B-7285C5ADF405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6439819E-879E-49DC-94C8-F62395AC81DA}" type="pres">
      <dgm:prSet presAssocID="{0960A81A-1C7B-4873-84D9-4888BEA54195}" presName="Accent4" presStyleCnt="0"/>
      <dgm:spPr/>
    </dgm:pt>
    <dgm:pt modelId="{81104ABB-E743-4A73-AE2A-2E2BCA9ACB65}" type="pres">
      <dgm:prSet presAssocID="{0960A81A-1C7B-4873-84D9-4888BEA54195}" presName="Accent" presStyleLbl="node1" presStyleIdx="0" presStyleCnt="4"/>
      <dgm:spPr/>
    </dgm:pt>
    <dgm:pt modelId="{BAA3555E-6826-4866-B95C-18EBF060FBE6}" type="pres">
      <dgm:prSet presAssocID="{0960A81A-1C7B-4873-84D9-4888BEA54195}" presName="ParentBackground4" presStyleCnt="0"/>
      <dgm:spPr/>
    </dgm:pt>
    <dgm:pt modelId="{268C0417-9D9A-44CD-B1B2-8411D08C0797}" type="pres">
      <dgm:prSet presAssocID="{0960A81A-1C7B-4873-84D9-4888BEA54195}" presName="ParentBackground" presStyleLbl="fgAcc1" presStyleIdx="0" presStyleCnt="4"/>
      <dgm:spPr/>
      <dgm:t>
        <a:bodyPr/>
        <a:lstStyle/>
        <a:p>
          <a:endParaRPr lang="en-US"/>
        </a:p>
      </dgm:t>
    </dgm:pt>
    <dgm:pt modelId="{BAA0C927-1217-4D1A-8C69-BF1B77212122}" type="pres">
      <dgm:prSet presAssocID="{0960A81A-1C7B-4873-84D9-4888BEA54195}" presName="Child4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7A7ABF-EB2E-4809-9FF0-2DEBA613910B}" type="pres">
      <dgm:prSet presAssocID="{0960A81A-1C7B-4873-84D9-4888BEA54195}" presName="Parent4" presStyleLbl="revTx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07916-ED3E-4CDE-9A9C-D0D0B3C4FFE8}" type="pres">
      <dgm:prSet presAssocID="{DDA7BD41-2C9A-4FF8-83C7-3D372BF7CF02}" presName="Accent3" presStyleCnt="0"/>
      <dgm:spPr/>
    </dgm:pt>
    <dgm:pt modelId="{6C480BB8-5224-49DA-BB21-3F62301EF69E}" type="pres">
      <dgm:prSet presAssocID="{DDA7BD41-2C9A-4FF8-83C7-3D372BF7CF02}" presName="Accent" presStyleLbl="node1" presStyleIdx="1" presStyleCnt="4"/>
      <dgm:spPr/>
    </dgm:pt>
    <dgm:pt modelId="{25DDE63D-D78C-4D91-B368-35A9A271EA17}" type="pres">
      <dgm:prSet presAssocID="{DDA7BD41-2C9A-4FF8-83C7-3D372BF7CF02}" presName="ParentBackground3" presStyleCnt="0"/>
      <dgm:spPr/>
    </dgm:pt>
    <dgm:pt modelId="{A0977AA9-0517-429A-9E0D-463779BFDC20}" type="pres">
      <dgm:prSet presAssocID="{DDA7BD41-2C9A-4FF8-83C7-3D372BF7CF02}" presName="ParentBackground" presStyleLbl="fgAcc1" presStyleIdx="1" presStyleCnt="4"/>
      <dgm:spPr/>
      <dgm:t>
        <a:bodyPr/>
        <a:lstStyle/>
        <a:p>
          <a:endParaRPr lang="en-US"/>
        </a:p>
      </dgm:t>
    </dgm:pt>
    <dgm:pt modelId="{1F5BE310-A332-4CD1-9730-FAC4A4369E80}" type="pres">
      <dgm:prSet presAssocID="{DDA7BD41-2C9A-4FF8-83C7-3D372BF7CF02}" presName="Child3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8751F0-961F-4264-90E8-469175BB68E1}" type="pres">
      <dgm:prSet presAssocID="{DDA7BD41-2C9A-4FF8-83C7-3D372BF7CF02}" presName="Parent3" presStyleLbl="revTx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A23C73E-4D09-48C0-B83E-FD923D5F02D5}" type="pres">
      <dgm:prSet presAssocID="{AA5AB1F4-3569-416E-A1BB-16A000EEA973}" presName="Accent2" presStyleCnt="0"/>
      <dgm:spPr/>
    </dgm:pt>
    <dgm:pt modelId="{FA3B6575-063A-4038-9722-A28473554462}" type="pres">
      <dgm:prSet presAssocID="{AA5AB1F4-3569-416E-A1BB-16A000EEA973}" presName="Accent" presStyleLbl="node1" presStyleIdx="2" presStyleCnt="4"/>
      <dgm:spPr>
        <a:solidFill>
          <a:srgbClr val="C00000"/>
        </a:solidFill>
      </dgm:spPr>
      <dgm:t>
        <a:bodyPr/>
        <a:lstStyle/>
        <a:p>
          <a:endParaRPr lang="en-US"/>
        </a:p>
      </dgm:t>
    </dgm:pt>
    <dgm:pt modelId="{659B5511-8C35-4971-91BE-033E85818F85}" type="pres">
      <dgm:prSet presAssocID="{AA5AB1F4-3569-416E-A1BB-16A000EEA973}" presName="ParentBackground2" presStyleCnt="0"/>
      <dgm:spPr/>
    </dgm:pt>
    <dgm:pt modelId="{99171EC0-0A7D-4669-B651-4B505CEC0617}" type="pres">
      <dgm:prSet presAssocID="{AA5AB1F4-3569-416E-A1BB-16A000EEA973}" presName="ParentBackground" presStyleLbl="fgAcc1" presStyleIdx="2" presStyleCnt="4"/>
      <dgm:spPr/>
      <dgm:t>
        <a:bodyPr/>
        <a:lstStyle/>
        <a:p>
          <a:endParaRPr lang="en-US"/>
        </a:p>
      </dgm:t>
    </dgm:pt>
    <dgm:pt modelId="{CE3C6481-4081-4C58-AC75-FA9A369EF2C5}" type="pres">
      <dgm:prSet presAssocID="{AA5AB1F4-3569-416E-A1BB-16A000EEA973}" presName="Child2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5A87FEE-5331-48EC-A142-B577002AAC88}" type="pres">
      <dgm:prSet presAssocID="{AA5AB1F4-3569-416E-A1BB-16A000EEA973}" presName="Parent2" presStyleLbl="revTx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778E54-669C-4B54-AA0F-F183403A6520}" type="pres">
      <dgm:prSet presAssocID="{5E341415-4B2F-4C38-B6D2-B8E706400161}" presName="Accent1" presStyleCnt="0"/>
      <dgm:spPr/>
    </dgm:pt>
    <dgm:pt modelId="{F6662BC3-7F81-4D6B-A545-2882BF678469}" type="pres">
      <dgm:prSet presAssocID="{5E341415-4B2F-4C38-B6D2-B8E706400161}" presName="Accent" presStyleLbl="node1" presStyleIdx="3" presStyleCnt="4"/>
      <dgm:spPr/>
    </dgm:pt>
    <dgm:pt modelId="{9445EEEB-7F52-46B8-AF4B-5B5E09F73F16}" type="pres">
      <dgm:prSet presAssocID="{5E341415-4B2F-4C38-B6D2-B8E706400161}" presName="ParentBackground1" presStyleCnt="0"/>
      <dgm:spPr/>
    </dgm:pt>
    <dgm:pt modelId="{D2555AB0-BDDB-4311-A3E9-9412FA1112B0}" type="pres">
      <dgm:prSet presAssocID="{5E341415-4B2F-4C38-B6D2-B8E706400161}" presName="ParentBackground" presStyleLbl="fgAcc1" presStyleIdx="3" presStyleCnt="4"/>
      <dgm:spPr/>
      <dgm:t>
        <a:bodyPr/>
        <a:lstStyle/>
        <a:p>
          <a:endParaRPr lang="en-US"/>
        </a:p>
      </dgm:t>
    </dgm:pt>
    <dgm:pt modelId="{CFB13A42-CD4B-489B-8BB8-1DAE8ED0DA6F}" type="pres">
      <dgm:prSet presAssocID="{5E341415-4B2F-4C38-B6D2-B8E706400161}" presName="Child1" presStyleLbl="revTx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A56BFC-F322-4926-A73C-586B35288680}" type="pres">
      <dgm:prSet presAssocID="{5E341415-4B2F-4C38-B6D2-B8E706400161}" presName="Parent1" presStyleLbl="revTx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B53907B-32C5-4E99-8198-0161E65F0504}" type="presOf" srcId="{16658EA7-763A-4BCF-BF00-820E00970130}" destId="{CFB13A42-CD4B-489B-8BB8-1DAE8ED0DA6F}" srcOrd="0" destOrd="3" presId="urn:microsoft.com/office/officeart/2011/layout/CircleProcess"/>
    <dgm:cxn modelId="{C817E68F-4D44-4490-BF62-3CC115AE94FF}" srcId="{AA5AB1F4-3569-416E-A1BB-16A000EEA973}" destId="{EBA04B44-6747-486F-8783-AA0100E906BF}" srcOrd="1" destOrd="0" parTransId="{DDCA9DC8-3A08-4A53-A15A-2B3DC3D614DE}" sibTransId="{065C2652-BC39-47DB-B3B6-527419253428}"/>
    <dgm:cxn modelId="{824E47C6-C5F5-4162-9C1A-38DA8B6371A8}" srcId="{AA5AB1F4-3569-416E-A1BB-16A000EEA973}" destId="{458B97C5-624C-41E2-8F39-7E6BDB5AB342}" srcOrd="3" destOrd="0" parTransId="{EF723232-1639-4840-9408-05BA24121051}" sibTransId="{3FF7C7B3-E3AD-406B-842A-A8E959B6C75A}"/>
    <dgm:cxn modelId="{AAFAE8AF-D9D3-4DC4-B92F-6CFBA2A136DB}" type="presOf" srcId="{5E341415-4B2F-4C38-B6D2-B8E706400161}" destId="{BBA56BFC-F322-4926-A73C-586B35288680}" srcOrd="1" destOrd="0" presId="urn:microsoft.com/office/officeart/2011/layout/CircleProcess"/>
    <dgm:cxn modelId="{253E614B-F05F-4FFB-A121-B97B5BB58C95}" type="presOf" srcId="{D7A521E3-044D-4C15-B033-8C89AAAE6CFC}" destId="{CFB13A42-CD4B-489B-8BB8-1DAE8ED0DA6F}" srcOrd="0" destOrd="2" presId="urn:microsoft.com/office/officeart/2011/layout/CircleProcess"/>
    <dgm:cxn modelId="{5D058F8E-129D-4BAC-85C2-36D66ECBE6FC}" type="presOf" srcId="{64238922-5BFE-4A70-9F9A-B5AD1B2B204D}" destId="{CE3C6481-4081-4C58-AC75-FA9A369EF2C5}" srcOrd="0" destOrd="0" presId="urn:microsoft.com/office/officeart/2011/layout/CircleProcess"/>
    <dgm:cxn modelId="{292BC575-F56D-4D08-9466-DC7BD5CE38AA}" srcId="{D0DA2BBA-7C63-44BF-A66B-7285C5ADF405}" destId="{AA5AB1F4-3569-416E-A1BB-16A000EEA973}" srcOrd="1" destOrd="0" parTransId="{D786A3B2-3642-4408-A3EC-B009F44442F6}" sibTransId="{2F852B3A-37E9-4853-BAC8-BD945FBFC50F}"/>
    <dgm:cxn modelId="{A0B2020D-05AA-4B51-A049-097659B6932A}" srcId="{0960A81A-1C7B-4873-84D9-4888BEA54195}" destId="{C8A63516-0471-4C21-A6CF-6400CF3B1D92}" srcOrd="2" destOrd="0" parTransId="{AABEB547-56C1-4F5D-A65D-E11491A34681}" sibTransId="{08ACAD73-EF68-4365-A2F5-EEBC356DD30F}"/>
    <dgm:cxn modelId="{0144CC4A-AFF4-410D-860B-1BC21AD6ECB2}" srcId="{5E341415-4B2F-4C38-B6D2-B8E706400161}" destId="{A9B81FF3-0795-44A4-9E7D-F9D8F67D09E5}" srcOrd="1" destOrd="0" parTransId="{D675D69B-DA36-48A5-9C7F-90D018792555}" sibTransId="{C6FD4BE9-FC54-4DF7-99B9-881E7277A936}"/>
    <dgm:cxn modelId="{1D76E28C-331B-496B-B3FB-C45B8A773D18}" type="presOf" srcId="{5E341415-4B2F-4C38-B6D2-B8E706400161}" destId="{D2555AB0-BDDB-4311-A3E9-9412FA1112B0}" srcOrd="0" destOrd="0" presId="urn:microsoft.com/office/officeart/2011/layout/CircleProcess"/>
    <dgm:cxn modelId="{DA62E00B-E78D-4F61-AE77-0A414F35EA45}" type="presOf" srcId="{EBA04B44-6747-486F-8783-AA0100E906BF}" destId="{CE3C6481-4081-4C58-AC75-FA9A369EF2C5}" srcOrd="0" destOrd="1" presId="urn:microsoft.com/office/officeart/2011/layout/CircleProcess"/>
    <dgm:cxn modelId="{3D6E28DC-210A-4962-BD9A-8C810141B0EF}" type="presOf" srcId="{C8A63516-0471-4C21-A6CF-6400CF3B1D92}" destId="{BAA0C927-1217-4D1A-8C69-BF1B77212122}" srcOrd="0" destOrd="2" presId="urn:microsoft.com/office/officeart/2011/layout/CircleProcess"/>
    <dgm:cxn modelId="{3F6AB0C0-851D-437B-9959-041346F6DFF8}" srcId="{0960A81A-1C7B-4873-84D9-4888BEA54195}" destId="{A3439803-548F-4EFB-8F7D-BFA2018784AB}" srcOrd="1" destOrd="0" parTransId="{58505DB1-507D-4A7B-9933-08C8B2244D8D}" sibTransId="{2C268904-38C8-4EAB-91C2-D7939761FFF2}"/>
    <dgm:cxn modelId="{7C12FC47-5F82-452E-9DF6-8FAC35005717}" srcId="{D0DA2BBA-7C63-44BF-A66B-7285C5ADF405}" destId="{0960A81A-1C7B-4873-84D9-4888BEA54195}" srcOrd="3" destOrd="0" parTransId="{D2DAD800-BA66-4786-91E7-75A88C218F07}" sibTransId="{02C6A624-D736-4540-A800-5E86099533FF}"/>
    <dgm:cxn modelId="{3F8C62CD-706E-44BD-B908-464F1E9A807A}" type="presOf" srcId="{A9B81FF3-0795-44A4-9E7D-F9D8F67D09E5}" destId="{CFB13A42-CD4B-489B-8BB8-1DAE8ED0DA6F}" srcOrd="0" destOrd="1" presId="urn:microsoft.com/office/officeart/2011/layout/CircleProcess"/>
    <dgm:cxn modelId="{4D03C0C7-3AD3-4647-A53B-A48DDED8C29A}" srcId="{AA5AB1F4-3569-416E-A1BB-16A000EEA973}" destId="{4D3981C9-EC28-40F6-BD68-57B19299D7F7}" srcOrd="2" destOrd="0" parTransId="{9960CE36-4FAA-4F30-9FFF-210D0014F3DD}" sibTransId="{AC4B0845-8A30-4E10-81F1-DE58A47EC2A9}"/>
    <dgm:cxn modelId="{03AB8FCF-50DB-41B9-8810-92BE85C02453}" type="presOf" srcId="{E5A4F904-9B7E-4B2B-9059-7A0330B50281}" destId="{1F5BE310-A332-4CD1-9730-FAC4A4369E80}" srcOrd="0" destOrd="3" presId="urn:microsoft.com/office/officeart/2011/layout/CircleProcess"/>
    <dgm:cxn modelId="{0B6B2B6D-C59E-4E3B-B1D1-72714FEF7340}" srcId="{5E341415-4B2F-4C38-B6D2-B8E706400161}" destId="{D7A521E3-044D-4C15-B033-8C89AAAE6CFC}" srcOrd="2" destOrd="0" parTransId="{AE348B8E-4B31-4485-80EA-FFC6E974A007}" sibTransId="{880893B1-F8A1-4836-996B-F132E15B67AB}"/>
    <dgm:cxn modelId="{5414D0A7-F99C-4372-8E02-095460B079D0}" type="presOf" srcId="{0960A81A-1C7B-4873-84D9-4888BEA54195}" destId="{268C0417-9D9A-44CD-B1B2-8411D08C0797}" srcOrd="0" destOrd="0" presId="urn:microsoft.com/office/officeart/2011/layout/CircleProcess"/>
    <dgm:cxn modelId="{CCF085BC-1463-498F-BBF7-1D6B617B66E0}" srcId="{DDA7BD41-2C9A-4FF8-83C7-3D372BF7CF02}" destId="{E5A4F904-9B7E-4B2B-9059-7A0330B50281}" srcOrd="3" destOrd="0" parTransId="{8A70B9C7-130F-40A0-BA2F-19C87CE8B028}" sibTransId="{9EDA6DB8-3758-485B-8AA1-A1E6DDA79B0B}"/>
    <dgm:cxn modelId="{9B8A9FF4-6070-45B3-8BDE-A5AAB88352F1}" type="presOf" srcId="{0960A81A-1C7B-4873-84D9-4888BEA54195}" destId="{C77A7ABF-EB2E-4809-9FF0-2DEBA613910B}" srcOrd="1" destOrd="0" presId="urn:microsoft.com/office/officeart/2011/layout/CircleProcess"/>
    <dgm:cxn modelId="{EC184DA7-F054-4232-B329-35488E869672}" srcId="{5E341415-4B2F-4C38-B6D2-B8E706400161}" destId="{4B37A1AD-4C55-427D-8FD5-EB24314DDE86}" srcOrd="0" destOrd="0" parTransId="{A2714C35-EDCC-41E4-9FD8-8947E1C63F49}" sibTransId="{C714CBAB-FA47-40BB-B3E0-9C1AEB26345C}"/>
    <dgm:cxn modelId="{6651A319-6239-492B-9AEB-E8E7D9F943B6}" srcId="{DDA7BD41-2C9A-4FF8-83C7-3D372BF7CF02}" destId="{BAE778F8-6281-42D9-9744-7A76C11A0091}" srcOrd="2" destOrd="0" parTransId="{D721E679-FC19-485E-8811-BA378AC9565C}" sibTransId="{222C9D47-973D-4F67-BB12-23F7FC4B0ADE}"/>
    <dgm:cxn modelId="{801DD4AC-FCDC-4752-A2D3-68E069FEE8AC}" type="presOf" srcId="{4D3981C9-EC28-40F6-BD68-57B19299D7F7}" destId="{CE3C6481-4081-4C58-AC75-FA9A369EF2C5}" srcOrd="0" destOrd="2" presId="urn:microsoft.com/office/officeart/2011/layout/CircleProcess"/>
    <dgm:cxn modelId="{79791418-65F2-4524-B114-53F367A6F334}" srcId="{DDA7BD41-2C9A-4FF8-83C7-3D372BF7CF02}" destId="{C50D1957-92A5-4E45-B61F-4C269F46C66F}" srcOrd="1" destOrd="0" parTransId="{EF194861-3793-4868-98C6-285E27CB1098}" sibTransId="{F2FDFCA1-2DF5-40B3-B4F6-5B6D3DC20543}"/>
    <dgm:cxn modelId="{57A78248-1573-4735-9AC4-A111A3736FB7}" type="presOf" srcId="{AA5AB1F4-3569-416E-A1BB-16A000EEA973}" destId="{99171EC0-0A7D-4669-B651-4B505CEC0617}" srcOrd="0" destOrd="0" presId="urn:microsoft.com/office/officeart/2011/layout/CircleProcess"/>
    <dgm:cxn modelId="{39DB0697-8502-41DB-9A8C-7107CD8C1A3C}" type="presOf" srcId="{C50D1957-92A5-4E45-B61F-4C269F46C66F}" destId="{1F5BE310-A332-4CD1-9730-FAC4A4369E80}" srcOrd="0" destOrd="1" presId="urn:microsoft.com/office/officeart/2011/layout/CircleProcess"/>
    <dgm:cxn modelId="{7907C07E-747B-43ED-9FED-EB303D65A9E2}" srcId="{DDA7BD41-2C9A-4FF8-83C7-3D372BF7CF02}" destId="{BE44F099-21CD-441B-BE9F-D896BC807E95}" srcOrd="0" destOrd="0" parTransId="{3DBDCE4B-473B-44B1-AEA1-A63285659F64}" sibTransId="{4582A41E-D298-4FFC-93DA-0F2314753962}"/>
    <dgm:cxn modelId="{C588B03A-B72F-4091-BD1B-63EEA467ED9B}" type="presOf" srcId="{496F9E4E-2FF4-47A7-A0D0-A620429FF66E}" destId="{BAA0C927-1217-4D1A-8C69-BF1B77212122}" srcOrd="0" destOrd="0" presId="urn:microsoft.com/office/officeart/2011/layout/CircleProcess"/>
    <dgm:cxn modelId="{6036A1C3-C9FE-43DE-91FA-86EA9EA634EB}" srcId="{5E341415-4B2F-4C38-B6D2-B8E706400161}" destId="{16658EA7-763A-4BCF-BF00-820E00970130}" srcOrd="3" destOrd="0" parTransId="{C68F4F7A-9C45-4913-8EA9-4B7A442468CC}" sibTransId="{7B82082C-1FAF-4697-819D-94577CED16B7}"/>
    <dgm:cxn modelId="{91AC5513-8512-493E-95EC-37F94DA98EB6}" type="presOf" srcId="{655E428B-4809-498E-8201-D302E262C0A7}" destId="{CE3C6481-4081-4C58-AC75-FA9A369EF2C5}" srcOrd="0" destOrd="4" presId="urn:microsoft.com/office/officeart/2011/layout/CircleProcess"/>
    <dgm:cxn modelId="{65E42ACF-D6F1-441A-8220-90BDAD49BB18}" type="presOf" srcId="{4B37A1AD-4C55-427D-8FD5-EB24314DDE86}" destId="{CFB13A42-CD4B-489B-8BB8-1DAE8ED0DA6F}" srcOrd="0" destOrd="0" presId="urn:microsoft.com/office/officeart/2011/layout/CircleProcess"/>
    <dgm:cxn modelId="{C8A62BD3-7B4F-46B7-80D2-84FB7ED29F09}" srcId="{D0DA2BBA-7C63-44BF-A66B-7285C5ADF405}" destId="{5E341415-4B2F-4C38-B6D2-B8E706400161}" srcOrd="0" destOrd="0" parTransId="{E1970467-D64B-4016-8E37-EF0CBC243383}" sibTransId="{6B6F275B-DF89-4029-BED4-3638FCEFD602}"/>
    <dgm:cxn modelId="{995B7B92-C4B6-4ED1-BA22-18B984632758}" type="presOf" srcId="{AA5AB1F4-3569-416E-A1BB-16A000EEA973}" destId="{D5A87FEE-5331-48EC-A142-B577002AAC88}" srcOrd="1" destOrd="0" presId="urn:microsoft.com/office/officeart/2011/layout/CircleProcess"/>
    <dgm:cxn modelId="{5FF9F0A1-E0E2-4595-BE4C-5115BC1BB6D7}" srcId="{D0DA2BBA-7C63-44BF-A66B-7285C5ADF405}" destId="{DDA7BD41-2C9A-4FF8-83C7-3D372BF7CF02}" srcOrd="2" destOrd="0" parTransId="{1570B6F2-6F16-4A81-8F58-1CC95B095C2C}" sibTransId="{FEB6ECD1-007F-4A89-8B28-5C12C85A7C1A}"/>
    <dgm:cxn modelId="{F26FAEDA-82AF-403D-91E2-20D626B09D78}" srcId="{AA5AB1F4-3569-416E-A1BB-16A000EEA973}" destId="{64238922-5BFE-4A70-9F9A-B5AD1B2B204D}" srcOrd="0" destOrd="0" parTransId="{9A80357B-ED4F-47CF-A6F8-8F1A7F0A550C}" sibTransId="{00268382-DBE3-4B3B-B0DA-F339583B19B5}"/>
    <dgm:cxn modelId="{904150AB-602B-4ED2-BC84-3DED40E06102}" srcId="{AA5AB1F4-3569-416E-A1BB-16A000EEA973}" destId="{655E428B-4809-498E-8201-D302E262C0A7}" srcOrd="4" destOrd="0" parTransId="{DC720885-5570-438F-8762-1D8FC93E6371}" sibTransId="{E8031F8A-2BF5-444F-9FC6-0C9AEED62E4F}"/>
    <dgm:cxn modelId="{0DC7B9E6-F25B-4923-9453-C0FD914CDAD0}" type="presOf" srcId="{BAE778F8-6281-42D9-9744-7A76C11A0091}" destId="{1F5BE310-A332-4CD1-9730-FAC4A4369E80}" srcOrd="0" destOrd="2" presId="urn:microsoft.com/office/officeart/2011/layout/CircleProcess"/>
    <dgm:cxn modelId="{A043528A-8AE4-4441-A78F-78A99D514B12}" type="presOf" srcId="{DDA7BD41-2C9A-4FF8-83C7-3D372BF7CF02}" destId="{A0977AA9-0517-429A-9E0D-463779BFDC20}" srcOrd="0" destOrd="0" presId="urn:microsoft.com/office/officeart/2011/layout/CircleProcess"/>
    <dgm:cxn modelId="{592C636B-E909-473B-8C22-E01761EAE2EA}" type="presOf" srcId="{D0DA2BBA-7C63-44BF-A66B-7285C5ADF405}" destId="{F854F9B0-EB6D-42F7-A93C-8B801D061B5B}" srcOrd="0" destOrd="0" presId="urn:microsoft.com/office/officeart/2011/layout/CircleProcess"/>
    <dgm:cxn modelId="{6E056E04-5F06-44B3-819B-7A6194A8C47A}" type="presOf" srcId="{DDA7BD41-2C9A-4FF8-83C7-3D372BF7CF02}" destId="{CF8751F0-961F-4264-90E8-469175BB68E1}" srcOrd="1" destOrd="0" presId="urn:microsoft.com/office/officeart/2011/layout/CircleProcess"/>
    <dgm:cxn modelId="{C8CAD205-3E6C-4CB7-A5D7-AA948ACC3223}" srcId="{0960A81A-1C7B-4873-84D9-4888BEA54195}" destId="{496F9E4E-2FF4-47A7-A0D0-A620429FF66E}" srcOrd="0" destOrd="0" parTransId="{A949B385-3F42-4B47-B9F2-48F4ADEA3989}" sibTransId="{8334B535-7184-4FF8-9A1D-838FD03B5A61}"/>
    <dgm:cxn modelId="{963CD3EF-F862-428D-9BDC-3CDBB431E985}" type="presOf" srcId="{BE44F099-21CD-441B-BE9F-D896BC807E95}" destId="{1F5BE310-A332-4CD1-9730-FAC4A4369E80}" srcOrd="0" destOrd="0" presId="urn:microsoft.com/office/officeart/2011/layout/CircleProcess"/>
    <dgm:cxn modelId="{615B3AD9-6488-4F69-9521-03B68659E76E}" type="presOf" srcId="{A3439803-548F-4EFB-8F7D-BFA2018784AB}" destId="{BAA0C927-1217-4D1A-8C69-BF1B77212122}" srcOrd="0" destOrd="1" presId="urn:microsoft.com/office/officeart/2011/layout/CircleProcess"/>
    <dgm:cxn modelId="{97C52B85-8424-4286-9B5E-F852A1F35F95}" type="presOf" srcId="{458B97C5-624C-41E2-8F39-7E6BDB5AB342}" destId="{CE3C6481-4081-4C58-AC75-FA9A369EF2C5}" srcOrd="0" destOrd="3" presId="urn:microsoft.com/office/officeart/2011/layout/CircleProcess"/>
    <dgm:cxn modelId="{7E6E2579-0D87-4E2F-8ACF-27D0001E6381}" type="presParOf" srcId="{F854F9B0-EB6D-42F7-A93C-8B801D061B5B}" destId="{6439819E-879E-49DC-94C8-F62395AC81DA}" srcOrd="0" destOrd="0" presId="urn:microsoft.com/office/officeart/2011/layout/CircleProcess"/>
    <dgm:cxn modelId="{D1B86B5A-60F6-4488-93D3-9C9D26C5BF01}" type="presParOf" srcId="{6439819E-879E-49DC-94C8-F62395AC81DA}" destId="{81104ABB-E743-4A73-AE2A-2E2BCA9ACB65}" srcOrd="0" destOrd="0" presId="urn:microsoft.com/office/officeart/2011/layout/CircleProcess"/>
    <dgm:cxn modelId="{1B823A95-0A7A-4D3F-A901-51D310EFC800}" type="presParOf" srcId="{F854F9B0-EB6D-42F7-A93C-8B801D061B5B}" destId="{BAA3555E-6826-4866-B95C-18EBF060FBE6}" srcOrd="1" destOrd="0" presId="urn:microsoft.com/office/officeart/2011/layout/CircleProcess"/>
    <dgm:cxn modelId="{E522BCDA-59A1-4303-9982-0953E04CB468}" type="presParOf" srcId="{BAA3555E-6826-4866-B95C-18EBF060FBE6}" destId="{268C0417-9D9A-44CD-B1B2-8411D08C0797}" srcOrd="0" destOrd="0" presId="urn:microsoft.com/office/officeart/2011/layout/CircleProcess"/>
    <dgm:cxn modelId="{418949F7-EC52-46C8-A57E-77D09AB27DCB}" type="presParOf" srcId="{F854F9B0-EB6D-42F7-A93C-8B801D061B5B}" destId="{BAA0C927-1217-4D1A-8C69-BF1B77212122}" srcOrd="2" destOrd="0" presId="urn:microsoft.com/office/officeart/2011/layout/CircleProcess"/>
    <dgm:cxn modelId="{AF43289B-B5D5-4D07-89B4-B305F62A5AED}" type="presParOf" srcId="{F854F9B0-EB6D-42F7-A93C-8B801D061B5B}" destId="{C77A7ABF-EB2E-4809-9FF0-2DEBA613910B}" srcOrd="3" destOrd="0" presId="urn:microsoft.com/office/officeart/2011/layout/CircleProcess"/>
    <dgm:cxn modelId="{5835877F-EC18-49ED-B135-33C242610096}" type="presParOf" srcId="{F854F9B0-EB6D-42F7-A93C-8B801D061B5B}" destId="{88B07916-ED3E-4CDE-9A9C-D0D0B3C4FFE8}" srcOrd="4" destOrd="0" presId="urn:microsoft.com/office/officeart/2011/layout/CircleProcess"/>
    <dgm:cxn modelId="{AE612259-D756-47E2-B344-8116CE3EDF84}" type="presParOf" srcId="{88B07916-ED3E-4CDE-9A9C-D0D0B3C4FFE8}" destId="{6C480BB8-5224-49DA-BB21-3F62301EF69E}" srcOrd="0" destOrd="0" presId="urn:microsoft.com/office/officeart/2011/layout/CircleProcess"/>
    <dgm:cxn modelId="{407A4F27-1D74-496B-A0E6-F513176B14A9}" type="presParOf" srcId="{F854F9B0-EB6D-42F7-A93C-8B801D061B5B}" destId="{25DDE63D-D78C-4D91-B368-35A9A271EA17}" srcOrd="5" destOrd="0" presId="urn:microsoft.com/office/officeart/2011/layout/CircleProcess"/>
    <dgm:cxn modelId="{16E94713-2A02-49CC-8322-EEA468157DF9}" type="presParOf" srcId="{25DDE63D-D78C-4D91-B368-35A9A271EA17}" destId="{A0977AA9-0517-429A-9E0D-463779BFDC20}" srcOrd="0" destOrd="0" presId="urn:microsoft.com/office/officeart/2011/layout/CircleProcess"/>
    <dgm:cxn modelId="{794BFE22-9781-4DD6-A016-CAB1691462D5}" type="presParOf" srcId="{F854F9B0-EB6D-42F7-A93C-8B801D061B5B}" destId="{1F5BE310-A332-4CD1-9730-FAC4A4369E80}" srcOrd="6" destOrd="0" presId="urn:microsoft.com/office/officeart/2011/layout/CircleProcess"/>
    <dgm:cxn modelId="{486DF017-30CE-42D1-9E03-809FF067784C}" type="presParOf" srcId="{F854F9B0-EB6D-42F7-A93C-8B801D061B5B}" destId="{CF8751F0-961F-4264-90E8-469175BB68E1}" srcOrd="7" destOrd="0" presId="urn:microsoft.com/office/officeart/2011/layout/CircleProcess"/>
    <dgm:cxn modelId="{6AADB775-93B8-445F-B377-D20E8F2F6BEA}" type="presParOf" srcId="{F854F9B0-EB6D-42F7-A93C-8B801D061B5B}" destId="{9A23C73E-4D09-48C0-B83E-FD923D5F02D5}" srcOrd="8" destOrd="0" presId="urn:microsoft.com/office/officeart/2011/layout/CircleProcess"/>
    <dgm:cxn modelId="{48C00A4D-1162-4AF8-89F8-FF61D3F866B2}" type="presParOf" srcId="{9A23C73E-4D09-48C0-B83E-FD923D5F02D5}" destId="{FA3B6575-063A-4038-9722-A28473554462}" srcOrd="0" destOrd="0" presId="urn:microsoft.com/office/officeart/2011/layout/CircleProcess"/>
    <dgm:cxn modelId="{5DE6CA7E-F205-45D1-9197-C85D5FBE5BEF}" type="presParOf" srcId="{F854F9B0-EB6D-42F7-A93C-8B801D061B5B}" destId="{659B5511-8C35-4971-91BE-033E85818F85}" srcOrd="9" destOrd="0" presId="urn:microsoft.com/office/officeart/2011/layout/CircleProcess"/>
    <dgm:cxn modelId="{30D38DE2-D46F-4742-8641-76C8C4E7D129}" type="presParOf" srcId="{659B5511-8C35-4971-91BE-033E85818F85}" destId="{99171EC0-0A7D-4669-B651-4B505CEC0617}" srcOrd="0" destOrd="0" presId="urn:microsoft.com/office/officeart/2011/layout/CircleProcess"/>
    <dgm:cxn modelId="{68D2DC95-AD11-493D-9EFB-851C7DC78EF1}" type="presParOf" srcId="{F854F9B0-EB6D-42F7-A93C-8B801D061B5B}" destId="{CE3C6481-4081-4C58-AC75-FA9A369EF2C5}" srcOrd="10" destOrd="0" presId="urn:microsoft.com/office/officeart/2011/layout/CircleProcess"/>
    <dgm:cxn modelId="{196406BD-923D-4AF1-BF2E-106B8FEC1EDB}" type="presParOf" srcId="{F854F9B0-EB6D-42F7-A93C-8B801D061B5B}" destId="{D5A87FEE-5331-48EC-A142-B577002AAC88}" srcOrd="11" destOrd="0" presId="urn:microsoft.com/office/officeart/2011/layout/CircleProcess"/>
    <dgm:cxn modelId="{EAE859B5-31B9-40AE-8EAF-63C15FBFBE72}" type="presParOf" srcId="{F854F9B0-EB6D-42F7-A93C-8B801D061B5B}" destId="{38778E54-669C-4B54-AA0F-F183403A6520}" srcOrd="12" destOrd="0" presId="urn:microsoft.com/office/officeart/2011/layout/CircleProcess"/>
    <dgm:cxn modelId="{A15ACB75-58D0-4258-970C-C064498282A3}" type="presParOf" srcId="{38778E54-669C-4B54-AA0F-F183403A6520}" destId="{F6662BC3-7F81-4D6B-A545-2882BF678469}" srcOrd="0" destOrd="0" presId="urn:microsoft.com/office/officeart/2011/layout/CircleProcess"/>
    <dgm:cxn modelId="{52ED6D02-1011-4E06-BF71-89D6D54C9E10}" type="presParOf" srcId="{F854F9B0-EB6D-42F7-A93C-8B801D061B5B}" destId="{9445EEEB-7F52-46B8-AF4B-5B5E09F73F16}" srcOrd="13" destOrd="0" presId="urn:microsoft.com/office/officeart/2011/layout/CircleProcess"/>
    <dgm:cxn modelId="{6311BE6B-7E8C-4A6B-87A8-C2C0C843B1B5}" type="presParOf" srcId="{9445EEEB-7F52-46B8-AF4B-5B5E09F73F16}" destId="{D2555AB0-BDDB-4311-A3E9-9412FA1112B0}" srcOrd="0" destOrd="0" presId="urn:microsoft.com/office/officeart/2011/layout/CircleProcess"/>
    <dgm:cxn modelId="{031B07B4-E978-421B-9357-D03DCD547C97}" type="presParOf" srcId="{F854F9B0-EB6D-42F7-A93C-8B801D061B5B}" destId="{CFB13A42-CD4B-489B-8BB8-1DAE8ED0DA6F}" srcOrd="14" destOrd="0" presId="urn:microsoft.com/office/officeart/2011/layout/CircleProcess"/>
    <dgm:cxn modelId="{48590DD7-598A-4942-8E52-7843890A2BAF}" type="presParOf" srcId="{F854F9B0-EB6D-42F7-A93C-8B801D061B5B}" destId="{BBA56BFC-F322-4926-A73C-586B35288680}" srcOrd="15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0C3C9C3-9937-4E77-A5CD-8AED82248E61}" type="doc">
      <dgm:prSet loTypeId="urn:microsoft.com/office/officeart/2008/layout/HexagonCluster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BE680E9C-13C2-4154-8E00-53DB03D1217E}">
      <dgm:prSet phldrT="[Text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Standards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A57DFE-339F-4DED-AE59-BFC2412D0234}" type="parTrans" cxnId="{DCF9D299-AFCB-4A0E-9F52-DBCFD12A6A60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4077A8B-F1DA-4958-B9B5-7E2FA396B071}" type="sibTrans" cxnId="{DCF9D299-AFCB-4A0E-9F52-DBCFD12A6A60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7000" r="-7000"/>
          </a:stretch>
        </a:blipFill>
      </dgm:spPr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45E3069-676F-4432-924C-38260A570F9E}">
      <dgm:prSet phldrT="[Text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Transcripts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FC0B3B2-AA90-4D2E-8DFC-470EB88D5141}" type="parTrans" cxnId="{78C0EEC4-2A44-4029-8D06-3673FA758486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71E1EA-D2EA-4DFA-85C6-DF22B0777E60}" type="sibTrans" cxnId="{78C0EEC4-2A44-4029-8D06-3673FA758486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2000" b="-32000"/>
          </a:stretch>
        </a:blipFill>
      </dgm:spPr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A222F72-D8B3-400B-8F79-F417BD281285}">
      <dgm:prSet phldrT="[Text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Issuing Diplomas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1C98843D-0D8E-405B-B36F-1584A5DE9A24}" type="parTrans" cxnId="{70CACD42-7A2B-47E0-A58F-8AB127CC4AAD}">
      <dgm:prSet/>
      <dgm:spPr/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BFC3026-C2CA-4237-8A38-FDA3F0888FD6}" type="sibTrans" cxnId="{70CACD42-7A2B-47E0-A58F-8AB127CC4AAD}">
      <dgm:prSet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8000" b="-8000"/>
          </a:stretch>
        </a:blipFill>
      </dgm:spPr>
      <dgm:t>
        <a:bodyPr/>
        <a:lstStyle/>
        <a:p>
          <a:endParaRPr lang="en-US" b="1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7F878B1-D48F-477E-BF10-3F4004E884E1}">
      <dgm:prSet phldrT="[Text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Advising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752D1F2-7F5C-4D5A-9DDE-461B51AA6B87}" type="parTrans" cxnId="{A9D737AB-D8DE-4697-9F9C-2B7370E83515}">
      <dgm:prSet/>
      <dgm:spPr/>
      <dgm:t>
        <a:bodyPr/>
        <a:lstStyle/>
        <a:p>
          <a:endParaRPr lang="en-US" b="1"/>
        </a:p>
      </dgm:t>
    </dgm:pt>
    <dgm:pt modelId="{BAA8F238-0F6D-4295-A767-A59BA1F9F099}" type="sibTrans" cxnId="{A9D737AB-D8DE-4697-9F9C-2B7370E83515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en-US" b="1"/>
        </a:p>
      </dgm:t>
    </dgm:pt>
    <dgm:pt modelId="{4585A91B-7E86-4348-9A2A-0A2A95F1A08F}">
      <dgm:prSet phldrT="[Text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Portfolio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F4C0BE-8454-4F53-ACC1-F41DF2E2A494}" type="parTrans" cxnId="{7DE4141E-54A6-4348-B12C-45F702542EE2}">
      <dgm:prSet/>
      <dgm:spPr/>
      <dgm:t>
        <a:bodyPr/>
        <a:lstStyle/>
        <a:p>
          <a:endParaRPr lang="en-US" b="1"/>
        </a:p>
      </dgm:t>
    </dgm:pt>
    <dgm:pt modelId="{3EACD2B1-F1D2-4F4D-8615-7239C2A7B47C}" type="sibTrans" cxnId="{7DE4141E-54A6-4348-B12C-45F702542EE2}">
      <dgm:prSet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0" r="-10000"/>
          </a:stretch>
        </a:blipFill>
      </dgm:spPr>
      <dgm:t>
        <a:bodyPr/>
        <a:lstStyle/>
        <a:p>
          <a:endParaRPr lang="en-US" b="1"/>
        </a:p>
      </dgm:t>
    </dgm:pt>
    <dgm:pt modelId="{934FD489-93CC-42A8-9151-CC23A7A36942}">
      <dgm:prSet phldrT="[Text]"/>
      <dgm:spPr/>
      <dgm:t>
        <a:bodyPr/>
        <a:lstStyle/>
        <a:p>
          <a:r>
            <a:rPr lang="en-US" b="1" dirty="0" smtClean="0">
              <a:latin typeface="Arial" panose="020B0604020202020204" pitchFamily="34" charset="0"/>
              <a:cs typeface="Arial" panose="020B0604020202020204" pitchFamily="34" charset="0"/>
            </a:rPr>
            <a:t>Pilots</a:t>
          </a:r>
          <a:endParaRPr lang="en-US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EF0CF49-8E3B-4991-AEE9-AD75D674FCAE}" type="parTrans" cxnId="{4688BBC0-61D1-42B7-959A-C141182E9860}">
      <dgm:prSet/>
      <dgm:spPr/>
      <dgm:t>
        <a:bodyPr/>
        <a:lstStyle/>
        <a:p>
          <a:endParaRPr lang="en-US" b="1"/>
        </a:p>
      </dgm:t>
    </dgm:pt>
    <dgm:pt modelId="{73296065-1DD3-416E-8AE7-2394C11D215B}" type="sibTrans" cxnId="{4688BBC0-61D1-42B7-959A-C141182E9860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n-US" b="1"/>
        </a:p>
      </dgm:t>
    </dgm:pt>
    <dgm:pt modelId="{D475BBBB-632B-49C5-B8BE-556B3CCA92DA}" type="pres">
      <dgm:prSet presAssocID="{00C3C9C3-9937-4E77-A5CD-8AED82248E61}" presName="Name0" presStyleCnt="0">
        <dgm:presLayoutVars>
          <dgm:chMax val="21"/>
          <dgm:chPref val="21"/>
        </dgm:presLayoutVars>
      </dgm:prSet>
      <dgm:spPr/>
      <dgm:t>
        <a:bodyPr/>
        <a:lstStyle/>
        <a:p>
          <a:endParaRPr lang="en-US"/>
        </a:p>
      </dgm:t>
    </dgm:pt>
    <dgm:pt modelId="{E0B998D3-F74B-448D-A13E-6D8592E8D46D}" type="pres">
      <dgm:prSet presAssocID="{BE680E9C-13C2-4154-8E00-53DB03D1217E}" presName="text1" presStyleCnt="0"/>
      <dgm:spPr/>
    </dgm:pt>
    <dgm:pt modelId="{94FC4490-67B7-4FC8-9969-107CADACBABE}" type="pres">
      <dgm:prSet presAssocID="{BE680E9C-13C2-4154-8E00-53DB03D1217E}" presName="textRepeatNode" presStyleLbl="align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6B6765-466F-438F-A3E7-46AAF611B080}" type="pres">
      <dgm:prSet presAssocID="{BE680E9C-13C2-4154-8E00-53DB03D1217E}" presName="textaccent1" presStyleCnt="0"/>
      <dgm:spPr/>
    </dgm:pt>
    <dgm:pt modelId="{34B08CAA-219A-45B4-99E1-FD6ECEDECB8F}" type="pres">
      <dgm:prSet presAssocID="{BE680E9C-13C2-4154-8E00-53DB03D1217E}" presName="accentRepeatNode" presStyleLbl="solidAlignAcc1" presStyleIdx="0" presStyleCnt="12"/>
      <dgm:spPr/>
    </dgm:pt>
    <dgm:pt modelId="{2C6A1FE3-8606-44BB-A5F1-CE2AE0D21C0E}" type="pres">
      <dgm:prSet presAssocID="{A4077A8B-F1DA-4958-B9B5-7E2FA396B071}" presName="image1" presStyleCnt="0"/>
      <dgm:spPr/>
    </dgm:pt>
    <dgm:pt modelId="{9418563F-5AEB-4A86-A1A9-3E9C534DD78C}" type="pres">
      <dgm:prSet presAssocID="{A4077A8B-F1DA-4958-B9B5-7E2FA396B071}" presName="imageRepeatNode" presStyleLbl="alignAcc1" presStyleIdx="0" presStyleCnt="6"/>
      <dgm:spPr/>
      <dgm:t>
        <a:bodyPr/>
        <a:lstStyle/>
        <a:p>
          <a:endParaRPr lang="en-US"/>
        </a:p>
      </dgm:t>
    </dgm:pt>
    <dgm:pt modelId="{1C8A366F-8235-4FA5-8350-C1852E7D198C}" type="pres">
      <dgm:prSet presAssocID="{A4077A8B-F1DA-4958-B9B5-7E2FA396B071}" presName="imageaccent1" presStyleCnt="0"/>
      <dgm:spPr/>
    </dgm:pt>
    <dgm:pt modelId="{19943673-7F8A-4A99-BC43-AAF406E497E7}" type="pres">
      <dgm:prSet presAssocID="{A4077A8B-F1DA-4958-B9B5-7E2FA396B071}" presName="accentRepeatNode" presStyleLbl="solidAlignAcc1" presStyleIdx="1" presStyleCnt="12"/>
      <dgm:spPr/>
    </dgm:pt>
    <dgm:pt modelId="{B2A9F353-A99C-44A9-9F8B-85B258CB1A60}" type="pres">
      <dgm:prSet presAssocID="{C7F878B1-D48F-477E-BF10-3F4004E884E1}" presName="text2" presStyleCnt="0"/>
      <dgm:spPr/>
    </dgm:pt>
    <dgm:pt modelId="{5B018BE3-FE23-4528-9D6B-343F34071C7E}" type="pres">
      <dgm:prSet presAssocID="{C7F878B1-D48F-477E-BF10-3F4004E884E1}" presName="textRepeatNode" presStyleLbl="align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E6170-5076-4D88-8BED-12C386731F39}" type="pres">
      <dgm:prSet presAssocID="{C7F878B1-D48F-477E-BF10-3F4004E884E1}" presName="textaccent2" presStyleCnt="0"/>
      <dgm:spPr/>
    </dgm:pt>
    <dgm:pt modelId="{96EF14A7-7203-48D0-8D23-F8BFE008CE26}" type="pres">
      <dgm:prSet presAssocID="{C7F878B1-D48F-477E-BF10-3F4004E884E1}" presName="accentRepeatNode" presStyleLbl="solidAlignAcc1" presStyleIdx="2" presStyleCnt="12"/>
      <dgm:spPr/>
    </dgm:pt>
    <dgm:pt modelId="{7AC42F5C-7C9E-4AAB-B0C8-4785EF18246D}" type="pres">
      <dgm:prSet presAssocID="{BAA8F238-0F6D-4295-A767-A59BA1F9F099}" presName="image2" presStyleCnt="0"/>
      <dgm:spPr/>
    </dgm:pt>
    <dgm:pt modelId="{B2CEFBF0-C559-46A4-BB9A-AF93C704A907}" type="pres">
      <dgm:prSet presAssocID="{BAA8F238-0F6D-4295-A767-A59BA1F9F099}" presName="imageRepeatNode" presStyleLbl="alignAcc1" presStyleIdx="1" presStyleCnt="6"/>
      <dgm:spPr/>
      <dgm:t>
        <a:bodyPr/>
        <a:lstStyle/>
        <a:p>
          <a:endParaRPr lang="en-US"/>
        </a:p>
      </dgm:t>
    </dgm:pt>
    <dgm:pt modelId="{888376B5-5490-4CF6-8406-4EA0E9E34427}" type="pres">
      <dgm:prSet presAssocID="{BAA8F238-0F6D-4295-A767-A59BA1F9F099}" presName="imageaccent2" presStyleCnt="0"/>
      <dgm:spPr/>
    </dgm:pt>
    <dgm:pt modelId="{CC0690F7-B0B9-4D1B-821D-3DF009F2219A}" type="pres">
      <dgm:prSet presAssocID="{BAA8F238-0F6D-4295-A767-A59BA1F9F099}" presName="accentRepeatNode" presStyleLbl="solidAlignAcc1" presStyleIdx="3" presStyleCnt="12"/>
      <dgm:spPr/>
    </dgm:pt>
    <dgm:pt modelId="{5B761A45-6D5D-4EAD-B5AA-C20161A21216}" type="pres">
      <dgm:prSet presAssocID="{F45E3069-676F-4432-924C-38260A570F9E}" presName="text3" presStyleCnt="0"/>
      <dgm:spPr/>
    </dgm:pt>
    <dgm:pt modelId="{328568C9-EAB6-43DF-A0F5-B11F05175B63}" type="pres">
      <dgm:prSet presAssocID="{F45E3069-676F-4432-924C-38260A570F9E}" presName="textRepeatNode" presStyleLbl="align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E7FF47-C897-4643-9DE2-EB75241A7E47}" type="pres">
      <dgm:prSet presAssocID="{F45E3069-676F-4432-924C-38260A570F9E}" presName="textaccent3" presStyleCnt="0"/>
      <dgm:spPr/>
    </dgm:pt>
    <dgm:pt modelId="{CB0270F6-1188-4B39-A743-BEDF6D580A86}" type="pres">
      <dgm:prSet presAssocID="{F45E3069-676F-4432-924C-38260A570F9E}" presName="accentRepeatNode" presStyleLbl="solidAlignAcc1" presStyleIdx="4" presStyleCnt="12"/>
      <dgm:spPr/>
    </dgm:pt>
    <dgm:pt modelId="{03359540-6038-4B71-99EF-67C4DC48C2AC}" type="pres">
      <dgm:prSet presAssocID="{9471E1EA-D2EA-4DFA-85C6-DF22B0777E60}" presName="image3" presStyleCnt="0"/>
      <dgm:spPr/>
    </dgm:pt>
    <dgm:pt modelId="{124D7B47-6757-4DB0-A2CC-124F227A042A}" type="pres">
      <dgm:prSet presAssocID="{9471E1EA-D2EA-4DFA-85C6-DF22B0777E60}" presName="imageRepeatNode" presStyleLbl="alignAcc1" presStyleIdx="2" presStyleCnt="6"/>
      <dgm:spPr/>
      <dgm:t>
        <a:bodyPr/>
        <a:lstStyle/>
        <a:p>
          <a:endParaRPr lang="en-US"/>
        </a:p>
      </dgm:t>
    </dgm:pt>
    <dgm:pt modelId="{A56335FB-BFB4-4CD5-AB5D-058DBD8FBE88}" type="pres">
      <dgm:prSet presAssocID="{9471E1EA-D2EA-4DFA-85C6-DF22B0777E60}" presName="imageaccent3" presStyleCnt="0"/>
      <dgm:spPr/>
    </dgm:pt>
    <dgm:pt modelId="{9EF40B50-254B-4059-9599-C85C365F9FFA}" type="pres">
      <dgm:prSet presAssocID="{9471E1EA-D2EA-4DFA-85C6-DF22B0777E60}" presName="accentRepeatNode" presStyleLbl="solidAlignAcc1" presStyleIdx="5" presStyleCnt="12"/>
      <dgm:spPr/>
    </dgm:pt>
    <dgm:pt modelId="{CC3080A0-83E3-4290-BBF0-B4006F9943B7}" type="pres">
      <dgm:prSet presAssocID="{EA222F72-D8B3-400B-8F79-F417BD281285}" presName="text4" presStyleCnt="0"/>
      <dgm:spPr/>
    </dgm:pt>
    <dgm:pt modelId="{1CF8020D-3BF3-42B6-971D-D802BDA1B374}" type="pres">
      <dgm:prSet presAssocID="{EA222F72-D8B3-400B-8F79-F417BD281285}" presName="textRepeatNode" presStyleLbl="align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701F76-4BEC-49A7-98AA-92BD2F200368}" type="pres">
      <dgm:prSet presAssocID="{EA222F72-D8B3-400B-8F79-F417BD281285}" presName="textaccent4" presStyleCnt="0"/>
      <dgm:spPr/>
    </dgm:pt>
    <dgm:pt modelId="{3B5F6C93-A1DB-4868-AEEA-8DA559254CE8}" type="pres">
      <dgm:prSet presAssocID="{EA222F72-D8B3-400B-8F79-F417BD281285}" presName="accentRepeatNode" presStyleLbl="solidAlignAcc1" presStyleIdx="6" presStyleCnt="12"/>
      <dgm:spPr/>
    </dgm:pt>
    <dgm:pt modelId="{C74DC1AA-0CAA-416F-BA0F-AF1A76CACD21}" type="pres">
      <dgm:prSet presAssocID="{DBFC3026-C2CA-4237-8A38-FDA3F0888FD6}" presName="image4" presStyleCnt="0"/>
      <dgm:spPr/>
    </dgm:pt>
    <dgm:pt modelId="{1EA0732F-C6F1-4110-8B01-0C739242FBE5}" type="pres">
      <dgm:prSet presAssocID="{DBFC3026-C2CA-4237-8A38-FDA3F0888FD6}" presName="imageRepeatNode" presStyleLbl="alignAcc1" presStyleIdx="3" presStyleCnt="6"/>
      <dgm:spPr/>
      <dgm:t>
        <a:bodyPr/>
        <a:lstStyle/>
        <a:p>
          <a:endParaRPr lang="en-US"/>
        </a:p>
      </dgm:t>
    </dgm:pt>
    <dgm:pt modelId="{E376A588-F4BB-42A3-9B9A-C3B98AA762BB}" type="pres">
      <dgm:prSet presAssocID="{DBFC3026-C2CA-4237-8A38-FDA3F0888FD6}" presName="imageaccent4" presStyleCnt="0"/>
      <dgm:spPr/>
    </dgm:pt>
    <dgm:pt modelId="{F17201C7-382A-4835-852F-F899FCF41A0F}" type="pres">
      <dgm:prSet presAssocID="{DBFC3026-C2CA-4237-8A38-FDA3F0888FD6}" presName="accentRepeatNode" presStyleLbl="solidAlignAcc1" presStyleIdx="7" presStyleCnt="12"/>
      <dgm:spPr/>
    </dgm:pt>
    <dgm:pt modelId="{2F00E735-2D44-4CED-A9EF-A0499AE9D9C4}" type="pres">
      <dgm:prSet presAssocID="{4585A91B-7E86-4348-9A2A-0A2A95F1A08F}" presName="text5" presStyleCnt="0"/>
      <dgm:spPr/>
    </dgm:pt>
    <dgm:pt modelId="{22E1C364-61EB-442F-B79E-776AF4EC2A67}" type="pres">
      <dgm:prSet presAssocID="{4585A91B-7E86-4348-9A2A-0A2A95F1A08F}" presName="textRepeatNode" presStyleLbl="align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B9EF61-0E00-4E77-87C9-41FBA178F786}" type="pres">
      <dgm:prSet presAssocID="{4585A91B-7E86-4348-9A2A-0A2A95F1A08F}" presName="textaccent5" presStyleCnt="0"/>
      <dgm:spPr/>
    </dgm:pt>
    <dgm:pt modelId="{16A0D1FC-12E4-4544-A975-918CAE3947A5}" type="pres">
      <dgm:prSet presAssocID="{4585A91B-7E86-4348-9A2A-0A2A95F1A08F}" presName="accentRepeatNode" presStyleLbl="solidAlignAcc1" presStyleIdx="8" presStyleCnt="12"/>
      <dgm:spPr/>
    </dgm:pt>
    <dgm:pt modelId="{B95BA281-8EF8-4064-A365-4D458CDA5D38}" type="pres">
      <dgm:prSet presAssocID="{3EACD2B1-F1D2-4F4D-8615-7239C2A7B47C}" presName="image5" presStyleCnt="0"/>
      <dgm:spPr/>
    </dgm:pt>
    <dgm:pt modelId="{56E6289C-7E99-487A-883A-C283DE4872D4}" type="pres">
      <dgm:prSet presAssocID="{3EACD2B1-F1D2-4F4D-8615-7239C2A7B47C}" presName="imageRepeatNode" presStyleLbl="alignAcc1" presStyleIdx="4" presStyleCnt="6" custFlipHor="1"/>
      <dgm:spPr/>
      <dgm:t>
        <a:bodyPr/>
        <a:lstStyle/>
        <a:p>
          <a:endParaRPr lang="en-US"/>
        </a:p>
      </dgm:t>
    </dgm:pt>
    <dgm:pt modelId="{227CBFC3-C894-453B-919D-4170AFFD6CDB}" type="pres">
      <dgm:prSet presAssocID="{3EACD2B1-F1D2-4F4D-8615-7239C2A7B47C}" presName="imageaccent5" presStyleCnt="0"/>
      <dgm:spPr/>
    </dgm:pt>
    <dgm:pt modelId="{28513F2D-54F1-495D-99A0-FA091E843BBD}" type="pres">
      <dgm:prSet presAssocID="{3EACD2B1-F1D2-4F4D-8615-7239C2A7B47C}" presName="accentRepeatNode" presStyleLbl="solidAlignAcc1" presStyleIdx="9" presStyleCnt="12"/>
      <dgm:spPr/>
    </dgm:pt>
    <dgm:pt modelId="{805C02C7-006D-4682-AA7D-D6A8FD15DCBE}" type="pres">
      <dgm:prSet presAssocID="{934FD489-93CC-42A8-9151-CC23A7A36942}" presName="text6" presStyleCnt="0"/>
      <dgm:spPr/>
    </dgm:pt>
    <dgm:pt modelId="{54349C0E-4DF5-495D-9387-CFE7C262527D}" type="pres">
      <dgm:prSet presAssocID="{934FD489-93CC-42A8-9151-CC23A7A36942}" presName="textRepeatNode" presStyleLbl="align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27ACFF-2FC3-411B-A8D4-144F11569B0E}" type="pres">
      <dgm:prSet presAssocID="{934FD489-93CC-42A8-9151-CC23A7A36942}" presName="textaccent6" presStyleCnt="0"/>
      <dgm:spPr/>
    </dgm:pt>
    <dgm:pt modelId="{A423A0BC-85E5-47D4-901A-6F5AB3AD23D2}" type="pres">
      <dgm:prSet presAssocID="{934FD489-93CC-42A8-9151-CC23A7A36942}" presName="accentRepeatNode" presStyleLbl="solidAlignAcc1" presStyleIdx="10" presStyleCnt="12"/>
      <dgm:spPr/>
    </dgm:pt>
    <dgm:pt modelId="{520373FD-CB3B-4DBB-9DA7-ABCC320B8F91}" type="pres">
      <dgm:prSet presAssocID="{73296065-1DD3-416E-8AE7-2394C11D215B}" presName="image6" presStyleCnt="0"/>
      <dgm:spPr/>
    </dgm:pt>
    <dgm:pt modelId="{CE79BE43-C606-4CA4-B6C9-30AA82E7FB19}" type="pres">
      <dgm:prSet presAssocID="{73296065-1DD3-416E-8AE7-2394C11D215B}" presName="imageRepeatNode" presStyleLbl="alignAcc1" presStyleIdx="5" presStyleCnt="6"/>
      <dgm:spPr/>
      <dgm:t>
        <a:bodyPr/>
        <a:lstStyle/>
        <a:p>
          <a:endParaRPr lang="en-US"/>
        </a:p>
      </dgm:t>
    </dgm:pt>
    <dgm:pt modelId="{43034FFD-D69A-461A-A8CE-0FDE717FD09B}" type="pres">
      <dgm:prSet presAssocID="{73296065-1DD3-416E-8AE7-2394C11D215B}" presName="imageaccent6" presStyleCnt="0"/>
      <dgm:spPr/>
    </dgm:pt>
    <dgm:pt modelId="{E7BE60CD-065D-478F-961A-FDF9C8CDB1F7}" type="pres">
      <dgm:prSet presAssocID="{73296065-1DD3-416E-8AE7-2394C11D215B}" presName="accentRepeatNode" presStyleLbl="solidAlignAcc1" presStyleIdx="11" presStyleCnt="12"/>
      <dgm:spPr/>
    </dgm:pt>
  </dgm:ptLst>
  <dgm:cxnLst>
    <dgm:cxn modelId="{A9D737AB-D8DE-4697-9F9C-2B7370E83515}" srcId="{00C3C9C3-9937-4E77-A5CD-8AED82248E61}" destId="{C7F878B1-D48F-477E-BF10-3F4004E884E1}" srcOrd="1" destOrd="0" parTransId="{8752D1F2-7F5C-4D5A-9DDE-461B51AA6B87}" sibTransId="{BAA8F238-0F6D-4295-A767-A59BA1F9F099}"/>
    <dgm:cxn modelId="{B458A45F-C2CC-47ED-BD64-E4A52296BC2D}" type="presOf" srcId="{EA222F72-D8B3-400B-8F79-F417BD281285}" destId="{1CF8020D-3BF3-42B6-971D-D802BDA1B374}" srcOrd="0" destOrd="0" presId="urn:microsoft.com/office/officeart/2008/layout/HexagonCluster"/>
    <dgm:cxn modelId="{E842E575-A69E-46DF-A414-96C8AC3226C6}" type="presOf" srcId="{A4077A8B-F1DA-4958-B9B5-7E2FA396B071}" destId="{9418563F-5AEB-4A86-A1A9-3E9C534DD78C}" srcOrd="0" destOrd="0" presId="urn:microsoft.com/office/officeart/2008/layout/HexagonCluster"/>
    <dgm:cxn modelId="{4688BBC0-61D1-42B7-959A-C141182E9860}" srcId="{00C3C9C3-9937-4E77-A5CD-8AED82248E61}" destId="{934FD489-93CC-42A8-9151-CC23A7A36942}" srcOrd="5" destOrd="0" parTransId="{5EF0CF49-8E3B-4991-AEE9-AD75D674FCAE}" sibTransId="{73296065-1DD3-416E-8AE7-2394C11D215B}"/>
    <dgm:cxn modelId="{D74A93FF-C7EB-4C51-834F-A687589B034B}" type="presOf" srcId="{3EACD2B1-F1D2-4F4D-8615-7239C2A7B47C}" destId="{56E6289C-7E99-487A-883A-C283DE4872D4}" srcOrd="0" destOrd="0" presId="urn:microsoft.com/office/officeart/2008/layout/HexagonCluster"/>
    <dgm:cxn modelId="{6985EF82-C676-42AD-B8C3-3B3C7B23AC41}" type="presOf" srcId="{73296065-1DD3-416E-8AE7-2394C11D215B}" destId="{CE79BE43-C606-4CA4-B6C9-30AA82E7FB19}" srcOrd="0" destOrd="0" presId="urn:microsoft.com/office/officeart/2008/layout/HexagonCluster"/>
    <dgm:cxn modelId="{AE93ADB8-0EC7-46C7-8401-3FC22E41A7D8}" type="presOf" srcId="{4585A91B-7E86-4348-9A2A-0A2A95F1A08F}" destId="{22E1C364-61EB-442F-B79E-776AF4EC2A67}" srcOrd="0" destOrd="0" presId="urn:microsoft.com/office/officeart/2008/layout/HexagonCluster"/>
    <dgm:cxn modelId="{D9487AFC-09D1-4A8C-9BAC-5D417023B8E6}" type="presOf" srcId="{C7F878B1-D48F-477E-BF10-3F4004E884E1}" destId="{5B018BE3-FE23-4528-9D6B-343F34071C7E}" srcOrd="0" destOrd="0" presId="urn:microsoft.com/office/officeart/2008/layout/HexagonCluster"/>
    <dgm:cxn modelId="{9A477C59-493C-4C18-A15A-DA652BB2379A}" type="presOf" srcId="{BE680E9C-13C2-4154-8E00-53DB03D1217E}" destId="{94FC4490-67B7-4FC8-9969-107CADACBABE}" srcOrd="0" destOrd="0" presId="urn:microsoft.com/office/officeart/2008/layout/HexagonCluster"/>
    <dgm:cxn modelId="{DCF9D299-AFCB-4A0E-9F52-DBCFD12A6A60}" srcId="{00C3C9C3-9937-4E77-A5CD-8AED82248E61}" destId="{BE680E9C-13C2-4154-8E00-53DB03D1217E}" srcOrd="0" destOrd="0" parTransId="{89A57DFE-339F-4DED-AE59-BFC2412D0234}" sibTransId="{A4077A8B-F1DA-4958-B9B5-7E2FA396B071}"/>
    <dgm:cxn modelId="{78C0EEC4-2A44-4029-8D06-3673FA758486}" srcId="{00C3C9C3-9937-4E77-A5CD-8AED82248E61}" destId="{F45E3069-676F-4432-924C-38260A570F9E}" srcOrd="2" destOrd="0" parTransId="{8FC0B3B2-AA90-4D2E-8DFC-470EB88D5141}" sibTransId="{9471E1EA-D2EA-4DFA-85C6-DF22B0777E60}"/>
    <dgm:cxn modelId="{477A3F4F-8D2E-49FD-AAB6-E808BE54353F}" type="presOf" srcId="{DBFC3026-C2CA-4237-8A38-FDA3F0888FD6}" destId="{1EA0732F-C6F1-4110-8B01-0C739242FBE5}" srcOrd="0" destOrd="0" presId="urn:microsoft.com/office/officeart/2008/layout/HexagonCluster"/>
    <dgm:cxn modelId="{7DE4141E-54A6-4348-B12C-45F702542EE2}" srcId="{00C3C9C3-9937-4E77-A5CD-8AED82248E61}" destId="{4585A91B-7E86-4348-9A2A-0A2A95F1A08F}" srcOrd="4" destOrd="0" parTransId="{4AF4C0BE-8454-4F53-ACC1-F41DF2E2A494}" sibTransId="{3EACD2B1-F1D2-4F4D-8615-7239C2A7B47C}"/>
    <dgm:cxn modelId="{6DDB9788-D50E-4A74-90A6-EEB0292E49D8}" type="presOf" srcId="{F45E3069-676F-4432-924C-38260A570F9E}" destId="{328568C9-EAB6-43DF-A0F5-B11F05175B63}" srcOrd="0" destOrd="0" presId="urn:microsoft.com/office/officeart/2008/layout/HexagonCluster"/>
    <dgm:cxn modelId="{F3387FF1-EA52-44EA-9C83-486595314EAE}" type="presOf" srcId="{934FD489-93CC-42A8-9151-CC23A7A36942}" destId="{54349C0E-4DF5-495D-9387-CFE7C262527D}" srcOrd="0" destOrd="0" presId="urn:microsoft.com/office/officeart/2008/layout/HexagonCluster"/>
    <dgm:cxn modelId="{A08E1194-85E2-4D29-BEF1-F05B9B8F0B61}" type="presOf" srcId="{BAA8F238-0F6D-4295-A767-A59BA1F9F099}" destId="{B2CEFBF0-C559-46A4-BB9A-AF93C704A907}" srcOrd="0" destOrd="0" presId="urn:microsoft.com/office/officeart/2008/layout/HexagonCluster"/>
    <dgm:cxn modelId="{70CACD42-7A2B-47E0-A58F-8AB127CC4AAD}" srcId="{00C3C9C3-9937-4E77-A5CD-8AED82248E61}" destId="{EA222F72-D8B3-400B-8F79-F417BD281285}" srcOrd="3" destOrd="0" parTransId="{1C98843D-0D8E-405B-B36F-1584A5DE9A24}" sibTransId="{DBFC3026-C2CA-4237-8A38-FDA3F0888FD6}"/>
    <dgm:cxn modelId="{8409B926-5509-4510-AFA0-241C152C9C2A}" type="presOf" srcId="{00C3C9C3-9937-4E77-A5CD-8AED82248E61}" destId="{D475BBBB-632B-49C5-B8BE-556B3CCA92DA}" srcOrd="0" destOrd="0" presId="urn:microsoft.com/office/officeart/2008/layout/HexagonCluster"/>
    <dgm:cxn modelId="{F3C0786C-D369-4584-B353-22D47B5E47BA}" type="presOf" srcId="{9471E1EA-D2EA-4DFA-85C6-DF22B0777E60}" destId="{124D7B47-6757-4DB0-A2CC-124F227A042A}" srcOrd="0" destOrd="0" presId="urn:microsoft.com/office/officeart/2008/layout/HexagonCluster"/>
    <dgm:cxn modelId="{1A78EDEC-FAB2-4CE0-8853-352AB57C9391}" type="presParOf" srcId="{D475BBBB-632B-49C5-B8BE-556B3CCA92DA}" destId="{E0B998D3-F74B-448D-A13E-6D8592E8D46D}" srcOrd="0" destOrd="0" presId="urn:microsoft.com/office/officeart/2008/layout/HexagonCluster"/>
    <dgm:cxn modelId="{5884F62F-670D-4603-BE78-37B334BC5C02}" type="presParOf" srcId="{E0B998D3-F74B-448D-A13E-6D8592E8D46D}" destId="{94FC4490-67B7-4FC8-9969-107CADACBABE}" srcOrd="0" destOrd="0" presId="urn:microsoft.com/office/officeart/2008/layout/HexagonCluster"/>
    <dgm:cxn modelId="{E512B1B2-E534-43C8-9C78-ABF6B5ADADF2}" type="presParOf" srcId="{D475BBBB-632B-49C5-B8BE-556B3CCA92DA}" destId="{476B6765-466F-438F-A3E7-46AAF611B080}" srcOrd="1" destOrd="0" presId="urn:microsoft.com/office/officeart/2008/layout/HexagonCluster"/>
    <dgm:cxn modelId="{8F09F225-6FC6-4C7B-8F4C-81D966E16523}" type="presParOf" srcId="{476B6765-466F-438F-A3E7-46AAF611B080}" destId="{34B08CAA-219A-45B4-99E1-FD6ECEDECB8F}" srcOrd="0" destOrd="0" presId="urn:microsoft.com/office/officeart/2008/layout/HexagonCluster"/>
    <dgm:cxn modelId="{D68302E2-4A9E-4E27-A139-6C5FB5D788A4}" type="presParOf" srcId="{D475BBBB-632B-49C5-B8BE-556B3CCA92DA}" destId="{2C6A1FE3-8606-44BB-A5F1-CE2AE0D21C0E}" srcOrd="2" destOrd="0" presId="urn:microsoft.com/office/officeart/2008/layout/HexagonCluster"/>
    <dgm:cxn modelId="{B4E1F4A7-F82B-4B4A-A61C-EE18A5EC59E4}" type="presParOf" srcId="{2C6A1FE3-8606-44BB-A5F1-CE2AE0D21C0E}" destId="{9418563F-5AEB-4A86-A1A9-3E9C534DD78C}" srcOrd="0" destOrd="0" presId="urn:microsoft.com/office/officeart/2008/layout/HexagonCluster"/>
    <dgm:cxn modelId="{4B3D0336-6FE6-4C52-B936-0150A80BB530}" type="presParOf" srcId="{D475BBBB-632B-49C5-B8BE-556B3CCA92DA}" destId="{1C8A366F-8235-4FA5-8350-C1852E7D198C}" srcOrd="3" destOrd="0" presId="urn:microsoft.com/office/officeart/2008/layout/HexagonCluster"/>
    <dgm:cxn modelId="{CCCCEC2E-2772-40E6-815B-444BB3549E59}" type="presParOf" srcId="{1C8A366F-8235-4FA5-8350-C1852E7D198C}" destId="{19943673-7F8A-4A99-BC43-AAF406E497E7}" srcOrd="0" destOrd="0" presId="urn:microsoft.com/office/officeart/2008/layout/HexagonCluster"/>
    <dgm:cxn modelId="{66826EE1-EBB5-412B-B3C7-985014C68A92}" type="presParOf" srcId="{D475BBBB-632B-49C5-B8BE-556B3CCA92DA}" destId="{B2A9F353-A99C-44A9-9F8B-85B258CB1A60}" srcOrd="4" destOrd="0" presId="urn:microsoft.com/office/officeart/2008/layout/HexagonCluster"/>
    <dgm:cxn modelId="{27C23B24-417C-4D47-B8FF-B13B825B38D5}" type="presParOf" srcId="{B2A9F353-A99C-44A9-9F8B-85B258CB1A60}" destId="{5B018BE3-FE23-4528-9D6B-343F34071C7E}" srcOrd="0" destOrd="0" presId="urn:microsoft.com/office/officeart/2008/layout/HexagonCluster"/>
    <dgm:cxn modelId="{BB478799-7570-41E4-9C54-1A7E4331FE8C}" type="presParOf" srcId="{D475BBBB-632B-49C5-B8BE-556B3CCA92DA}" destId="{126E6170-5076-4D88-8BED-12C386731F39}" srcOrd="5" destOrd="0" presId="urn:microsoft.com/office/officeart/2008/layout/HexagonCluster"/>
    <dgm:cxn modelId="{24D81F61-420F-4686-93BA-11CD13C7F9CB}" type="presParOf" srcId="{126E6170-5076-4D88-8BED-12C386731F39}" destId="{96EF14A7-7203-48D0-8D23-F8BFE008CE26}" srcOrd="0" destOrd="0" presId="urn:microsoft.com/office/officeart/2008/layout/HexagonCluster"/>
    <dgm:cxn modelId="{F0BCDFB6-5A59-48A3-BA73-02E752E5FBEE}" type="presParOf" srcId="{D475BBBB-632B-49C5-B8BE-556B3CCA92DA}" destId="{7AC42F5C-7C9E-4AAB-B0C8-4785EF18246D}" srcOrd="6" destOrd="0" presId="urn:microsoft.com/office/officeart/2008/layout/HexagonCluster"/>
    <dgm:cxn modelId="{607F909D-6D17-4BDC-8A73-BBEEDA134852}" type="presParOf" srcId="{7AC42F5C-7C9E-4AAB-B0C8-4785EF18246D}" destId="{B2CEFBF0-C559-46A4-BB9A-AF93C704A907}" srcOrd="0" destOrd="0" presId="urn:microsoft.com/office/officeart/2008/layout/HexagonCluster"/>
    <dgm:cxn modelId="{21D70FD0-BB5D-4E03-8844-013EC9369239}" type="presParOf" srcId="{D475BBBB-632B-49C5-B8BE-556B3CCA92DA}" destId="{888376B5-5490-4CF6-8406-4EA0E9E34427}" srcOrd="7" destOrd="0" presId="urn:microsoft.com/office/officeart/2008/layout/HexagonCluster"/>
    <dgm:cxn modelId="{37D89F53-6DBE-4873-9F10-9FB19F42F0C7}" type="presParOf" srcId="{888376B5-5490-4CF6-8406-4EA0E9E34427}" destId="{CC0690F7-B0B9-4D1B-821D-3DF009F2219A}" srcOrd="0" destOrd="0" presId="urn:microsoft.com/office/officeart/2008/layout/HexagonCluster"/>
    <dgm:cxn modelId="{836E51F1-A9CD-4596-BA70-81788B87C2FB}" type="presParOf" srcId="{D475BBBB-632B-49C5-B8BE-556B3CCA92DA}" destId="{5B761A45-6D5D-4EAD-B5AA-C20161A21216}" srcOrd="8" destOrd="0" presId="urn:microsoft.com/office/officeart/2008/layout/HexagonCluster"/>
    <dgm:cxn modelId="{8E8580BA-20F4-4E3D-A5ED-E49E8EC5C3A9}" type="presParOf" srcId="{5B761A45-6D5D-4EAD-B5AA-C20161A21216}" destId="{328568C9-EAB6-43DF-A0F5-B11F05175B63}" srcOrd="0" destOrd="0" presId="urn:microsoft.com/office/officeart/2008/layout/HexagonCluster"/>
    <dgm:cxn modelId="{765C3939-626D-4393-B304-21FEBC44C153}" type="presParOf" srcId="{D475BBBB-632B-49C5-B8BE-556B3CCA92DA}" destId="{3FE7FF47-C897-4643-9DE2-EB75241A7E47}" srcOrd="9" destOrd="0" presId="urn:microsoft.com/office/officeart/2008/layout/HexagonCluster"/>
    <dgm:cxn modelId="{6E026E83-773E-4E99-9FDC-399CFE8E7198}" type="presParOf" srcId="{3FE7FF47-C897-4643-9DE2-EB75241A7E47}" destId="{CB0270F6-1188-4B39-A743-BEDF6D580A86}" srcOrd="0" destOrd="0" presId="urn:microsoft.com/office/officeart/2008/layout/HexagonCluster"/>
    <dgm:cxn modelId="{E423DF9A-5583-4BEF-8C7E-07BBD2708508}" type="presParOf" srcId="{D475BBBB-632B-49C5-B8BE-556B3CCA92DA}" destId="{03359540-6038-4B71-99EF-67C4DC48C2AC}" srcOrd="10" destOrd="0" presId="urn:microsoft.com/office/officeart/2008/layout/HexagonCluster"/>
    <dgm:cxn modelId="{210CB140-3640-447A-AEEE-D1DD1EA5262B}" type="presParOf" srcId="{03359540-6038-4B71-99EF-67C4DC48C2AC}" destId="{124D7B47-6757-4DB0-A2CC-124F227A042A}" srcOrd="0" destOrd="0" presId="urn:microsoft.com/office/officeart/2008/layout/HexagonCluster"/>
    <dgm:cxn modelId="{B8D6B3EB-D1CB-4E5C-A6AC-41D5418CAA2A}" type="presParOf" srcId="{D475BBBB-632B-49C5-B8BE-556B3CCA92DA}" destId="{A56335FB-BFB4-4CD5-AB5D-058DBD8FBE88}" srcOrd="11" destOrd="0" presId="urn:microsoft.com/office/officeart/2008/layout/HexagonCluster"/>
    <dgm:cxn modelId="{62DD7C9A-8418-4A1B-86EA-53CF5F7E3F9D}" type="presParOf" srcId="{A56335FB-BFB4-4CD5-AB5D-058DBD8FBE88}" destId="{9EF40B50-254B-4059-9599-C85C365F9FFA}" srcOrd="0" destOrd="0" presId="urn:microsoft.com/office/officeart/2008/layout/HexagonCluster"/>
    <dgm:cxn modelId="{0E9D9A42-C832-4EC0-81C7-CB64594A39B3}" type="presParOf" srcId="{D475BBBB-632B-49C5-B8BE-556B3CCA92DA}" destId="{CC3080A0-83E3-4290-BBF0-B4006F9943B7}" srcOrd="12" destOrd="0" presId="urn:microsoft.com/office/officeart/2008/layout/HexagonCluster"/>
    <dgm:cxn modelId="{0A236C6A-08A6-440B-B061-EBF7A12B1E4B}" type="presParOf" srcId="{CC3080A0-83E3-4290-BBF0-B4006F9943B7}" destId="{1CF8020D-3BF3-42B6-971D-D802BDA1B374}" srcOrd="0" destOrd="0" presId="urn:microsoft.com/office/officeart/2008/layout/HexagonCluster"/>
    <dgm:cxn modelId="{F276F0BD-5117-4F6D-A647-92D9E31C560A}" type="presParOf" srcId="{D475BBBB-632B-49C5-B8BE-556B3CCA92DA}" destId="{48701F76-4BEC-49A7-98AA-92BD2F200368}" srcOrd="13" destOrd="0" presId="urn:microsoft.com/office/officeart/2008/layout/HexagonCluster"/>
    <dgm:cxn modelId="{5151B4CB-81FA-4D84-919E-06036C040C10}" type="presParOf" srcId="{48701F76-4BEC-49A7-98AA-92BD2F200368}" destId="{3B5F6C93-A1DB-4868-AEEA-8DA559254CE8}" srcOrd="0" destOrd="0" presId="urn:microsoft.com/office/officeart/2008/layout/HexagonCluster"/>
    <dgm:cxn modelId="{FA590B07-CB15-488C-AF43-FEE473E5DBB0}" type="presParOf" srcId="{D475BBBB-632B-49C5-B8BE-556B3CCA92DA}" destId="{C74DC1AA-0CAA-416F-BA0F-AF1A76CACD21}" srcOrd="14" destOrd="0" presId="urn:microsoft.com/office/officeart/2008/layout/HexagonCluster"/>
    <dgm:cxn modelId="{0F3146EE-3AAB-43F4-836C-54C37C2F41A0}" type="presParOf" srcId="{C74DC1AA-0CAA-416F-BA0F-AF1A76CACD21}" destId="{1EA0732F-C6F1-4110-8B01-0C739242FBE5}" srcOrd="0" destOrd="0" presId="urn:microsoft.com/office/officeart/2008/layout/HexagonCluster"/>
    <dgm:cxn modelId="{C8653BCB-F90F-4DFC-9D49-A9BA156BC814}" type="presParOf" srcId="{D475BBBB-632B-49C5-B8BE-556B3CCA92DA}" destId="{E376A588-F4BB-42A3-9B9A-C3B98AA762BB}" srcOrd="15" destOrd="0" presId="urn:microsoft.com/office/officeart/2008/layout/HexagonCluster"/>
    <dgm:cxn modelId="{AD28EC4C-59E8-4693-A950-BEAF922B377D}" type="presParOf" srcId="{E376A588-F4BB-42A3-9B9A-C3B98AA762BB}" destId="{F17201C7-382A-4835-852F-F899FCF41A0F}" srcOrd="0" destOrd="0" presId="urn:microsoft.com/office/officeart/2008/layout/HexagonCluster"/>
    <dgm:cxn modelId="{E1B6662C-D44A-4231-B1AE-AB2E6A38AA27}" type="presParOf" srcId="{D475BBBB-632B-49C5-B8BE-556B3CCA92DA}" destId="{2F00E735-2D44-4CED-A9EF-A0499AE9D9C4}" srcOrd="16" destOrd="0" presId="urn:microsoft.com/office/officeart/2008/layout/HexagonCluster"/>
    <dgm:cxn modelId="{AC40EA9E-9DA2-473F-BBF3-79A34D239421}" type="presParOf" srcId="{2F00E735-2D44-4CED-A9EF-A0499AE9D9C4}" destId="{22E1C364-61EB-442F-B79E-776AF4EC2A67}" srcOrd="0" destOrd="0" presId="urn:microsoft.com/office/officeart/2008/layout/HexagonCluster"/>
    <dgm:cxn modelId="{69DF25CE-9914-48B6-9593-7B68387D1004}" type="presParOf" srcId="{D475BBBB-632B-49C5-B8BE-556B3CCA92DA}" destId="{AAB9EF61-0E00-4E77-87C9-41FBA178F786}" srcOrd="17" destOrd="0" presId="urn:microsoft.com/office/officeart/2008/layout/HexagonCluster"/>
    <dgm:cxn modelId="{B998DF4D-B6B5-4ADF-9220-EB7B39C83D16}" type="presParOf" srcId="{AAB9EF61-0E00-4E77-87C9-41FBA178F786}" destId="{16A0D1FC-12E4-4544-A975-918CAE3947A5}" srcOrd="0" destOrd="0" presId="urn:microsoft.com/office/officeart/2008/layout/HexagonCluster"/>
    <dgm:cxn modelId="{F4933DDE-E442-44F8-87E9-178CE33410EC}" type="presParOf" srcId="{D475BBBB-632B-49C5-B8BE-556B3CCA92DA}" destId="{B95BA281-8EF8-4064-A365-4D458CDA5D38}" srcOrd="18" destOrd="0" presId="urn:microsoft.com/office/officeart/2008/layout/HexagonCluster"/>
    <dgm:cxn modelId="{020AB0DE-1FDD-4137-AD32-0C690208954E}" type="presParOf" srcId="{B95BA281-8EF8-4064-A365-4D458CDA5D38}" destId="{56E6289C-7E99-487A-883A-C283DE4872D4}" srcOrd="0" destOrd="0" presId="urn:microsoft.com/office/officeart/2008/layout/HexagonCluster"/>
    <dgm:cxn modelId="{486B124E-410B-4DD5-9AF2-298BE0F374E3}" type="presParOf" srcId="{D475BBBB-632B-49C5-B8BE-556B3CCA92DA}" destId="{227CBFC3-C894-453B-919D-4170AFFD6CDB}" srcOrd="19" destOrd="0" presId="urn:microsoft.com/office/officeart/2008/layout/HexagonCluster"/>
    <dgm:cxn modelId="{40859E09-B843-42EB-9ED6-303AE3CF7529}" type="presParOf" srcId="{227CBFC3-C894-453B-919D-4170AFFD6CDB}" destId="{28513F2D-54F1-495D-99A0-FA091E843BBD}" srcOrd="0" destOrd="0" presId="urn:microsoft.com/office/officeart/2008/layout/HexagonCluster"/>
    <dgm:cxn modelId="{C6621464-3756-4111-BB61-15390EC14B17}" type="presParOf" srcId="{D475BBBB-632B-49C5-B8BE-556B3CCA92DA}" destId="{805C02C7-006D-4682-AA7D-D6A8FD15DCBE}" srcOrd="20" destOrd="0" presId="urn:microsoft.com/office/officeart/2008/layout/HexagonCluster"/>
    <dgm:cxn modelId="{EB9A0B52-D4C7-4A0D-A448-8284EF365349}" type="presParOf" srcId="{805C02C7-006D-4682-AA7D-D6A8FD15DCBE}" destId="{54349C0E-4DF5-495D-9387-CFE7C262527D}" srcOrd="0" destOrd="0" presId="urn:microsoft.com/office/officeart/2008/layout/HexagonCluster"/>
    <dgm:cxn modelId="{C52B6C2E-42CD-4691-B6D4-15DEEDC1800F}" type="presParOf" srcId="{D475BBBB-632B-49C5-B8BE-556B3CCA92DA}" destId="{9027ACFF-2FC3-411B-A8D4-144F11569B0E}" srcOrd="21" destOrd="0" presId="urn:microsoft.com/office/officeart/2008/layout/HexagonCluster"/>
    <dgm:cxn modelId="{1049B6E4-1F32-4455-96AC-6F754190382A}" type="presParOf" srcId="{9027ACFF-2FC3-411B-A8D4-144F11569B0E}" destId="{A423A0BC-85E5-47D4-901A-6F5AB3AD23D2}" srcOrd="0" destOrd="0" presId="urn:microsoft.com/office/officeart/2008/layout/HexagonCluster"/>
    <dgm:cxn modelId="{AB06E7BA-F697-4D24-9B99-B2442C439C9C}" type="presParOf" srcId="{D475BBBB-632B-49C5-B8BE-556B3CCA92DA}" destId="{520373FD-CB3B-4DBB-9DA7-ABCC320B8F91}" srcOrd="22" destOrd="0" presId="urn:microsoft.com/office/officeart/2008/layout/HexagonCluster"/>
    <dgm:cxn modelId="{196A7208-9541-4778-A4AB-041EDED1B59C}" type="presParOf" srcId="{520373FD-CB3B-4DBB-9DA7-ABCC320B8F91}" destId="{CE79BE43-C606-4CA4-B6C9-30AA82E7FB19}" srcOrd="0" destOrd="0" presId="urn:microsoft.com/office/officeart/2008/layout/HexagonCluster"/>
    <dgm:cxn modelId="{287CB1CD-6B43-4BC4-AAA1-F95087230CD2}" type="presParOf" srcId="{D475BBBB-632B-49C5-B8BE-556B3CCA92DA}" destId="{43034FFD-D69A-461A-A8CE-0FDE717FD09B}" srcOrd="23" destOrd="0" presId="urn:microsoft.com/office/officeart/2008/layout/HexagonCluster"/>
    <dgm:cxn modelId="{94FBFF2A-D773-4029-9346-395DD0F421B1}" type="presParOf" srcId="{43034FFD-D69A-461A-A8CE-0FDE717FD09B}" destId="{E7BE60CD-065D-478F-961A-FDF9C8CDB1F7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ubblePictureList">
  <dgm:title val=""/>
  <dgm:desc val=""/>
  <dgm:catLst>
    <dgm:cat type="picture" pri="22000"/>
    <dgm:cat type="pictureconvert" pri="22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8"/>
      <dgm:chPref val="8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7423"/>
        </dgm:alg>
        <dgm:choose name="Name3">
          <dgm:if name="Name4" func="var" arg="dir" op="equ" val="norm">
            <dgm:constrLst>
              <dgm:constr type="primFontSz" for="des" ptType="node" op="equ" val="65"/>
              <dgm:constr type="l" for="ch" forName="parent_text_1" refType="w" fact="0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4305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.8709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4457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if>
          <dgm:else name="Name5">
            <dgm:constrLst>
              <dgm:constr type="primFontSz" for="des" ptType="node" op="equ" val="65"/>
              <dgm:constr type="l" for="ch" forName="parent_text_1" refType="w" fact="0.3543"/>
              <dgm:constr type="t" for="ch" forName="parent_text_1" refType="h" fact="0"/>
              <dgm:constr type="w" for="ch" forName="parent_text_1" refType="w" fact="0.6457"/>
              <dgm:constr type="h" for="ch" forName="parent_text_1" refType="h" fact="0.225"/>
              <dgm:constr type="l" for="ch" forName="image_accent_1" refType="w" fact="0.1344"/>
              <dgm:constr type="t" for="ch" forName="image_accent_1" refType="h" fact="0.2417"/>
              <dgm:constr type="w" for="ch" forName="image_accent_1" refType="w" fact="0.4352"/>
              <dgm:constr type="h" for="ch" forName="image_accent_1" refType="h" fact="0.7583"/>
              <dgm:constr type="l" for="ch" forName="accent_1" refType="w" fact="0"/>
              <dgm:constr type="t" for="ch" forName="accent_1" refType="h" fact="0.1491"/>
              <dgm:constr type="w" for="ch" forName="accent_1" refType="w" fact="0.1291"/>
              <dgm:constr type="h" for="ch" forName="accent_1" refType="h" fact="0.225"/>
              <dgm:constr type="l" for="ch" forName="image_1" refType="w" fact="0.1525"/>
              <dgm:constr type="t" for="ch" forName="image_1" refType="h" fact="0.2709"/>
              <dgm:constr type="w" for="ch" forName="image_1" refType="w" fact="0.4018"/>
              <dgm:constr type="h" for="ch" forName="image_1" refType="h" fact="0.7"/>
            </dgm:constrLst>
          </dgm:else>
        </dgm:choose>
      </dgm:if>
      <dgm:if name="Name6" axis="ch" ptType="node" func="cnt" op="equ" val="2">
        <dgm:alg type="composite">
          <dgm:param type="ar" val="3.193"/>
        </dgm:alg>
        <dgm:choose name="Name7">
          <dgm:if name="Name8" func="var" arg="dir" op="equ" val="norm">
            <dgm:constrLst>
              <dgm:constr type="primFontSz" for="des" ptType="node" op="equ" val="65"/>
              <dgm:constr type="l" for="ch" forName="image_accent_1" refType="w" fact="0.2342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2434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parent_text_1" refType="w" fact="0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image_accent_2" refType="w" fact="0.5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5074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2" refType="w" fact="0.6447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accent_1" refType="w" fact="0.6316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if>
          <dgm:else name="Name9">
            <dgm:constrLst>
              <dgm:constr type="primFontSz" for="des" ptType="node" op="equ" val="65"/>
              <dgm:constr type="l" for="ch" forName="image_accent_2" refType="w" fact="0.3747"/>
              <dgm:constr type="t" for="ch" forName="image_accent_2" refType="h" fact="0.3883"/>
              <dgm:constr type="w" for="ch" forName="image_accent_2" refType="w" fact="0.1253"/>
              <dgm:constr type="h" for="ch" forName="image_accent_2" refType="h" fact="0.4"/>
              <dgm:constr type="l" for="ch" forName="image_2" refType="w" fact="0.3821"/>
              <dgm:constr type="t" for="ch" forName="image_2" refType="h" fact="0.4118"/>
              <dgm:constr type="w" for="ch" forName="image_2" refType="w" fact="0.1105"/>
              <dgm:constr type="h" for="ch" forName="image_2" refType="h" fact="0.3529"/>
              <dgm:constr type="l" for="ch" forName="parent_text_1" refType="w" fact="0.6447"/>
              <dgm:constr type="t" for="ch" forName="parent_text_1" refType="h" fact="0"/>
              <dgm:constr type="w" for="ch" forName="parent_text_1" refType="w" fact="0.3553"/>
              <dgm:constr type="h" for="ch" forName="parent_text_1" refType="h" fact="0.215"/>
              <dgm:constr type="l" for="ch" forName="parent_text_2" refType="w" fact="0"/>
              <dgm:constr type="t" for="ch" forName="parent_text_2" refType="h" fact="0.4118"/>
              <dgm:constr type="w" for="ch" forName="parent_text_2" refType="w" fact="0.3553"/>
              <dgm:constr type="h" for="ch" forName="parent_text_2" refType="h" fact="0.3529"/>
              <dgm:constr type="l" for="ch" forName="image_accent_1" refType="w" fact="0.5263"/>
              <dgm:constr type="t" for="ch" forName="image_accent_1" refType="h" fact="0.2354"/>
              <dgm:constr type="w" for="ch" forName="image_accent_1" refType="w" fact="0.2394"/>
              <dgm:constr type="h" for="ch" forName="image_accent_1" refType="h" fact="0.7646"/>
              <dgm:constr type="l" for="ch" forName="image_1" refType="w" fact="0.5355"/>
              <dgm:constr type="t" for="ch" forName="image_1" refType="h" fact="0.2648"/>
              <dgm:constr type="w" for="ch" forName="image_1" refType="w" fact="0.2211"/>
              <dgm:constr type="h" for="ch" forName="image_1" refType="h" fact="0.7058"/>
              <dgm:constr type="l" for="ch" forName="accent_1" refType="w" fact="0.3289"/>
              <dgm:constr type="t" for="ch" forName="accent_1" refType="h" fact="0.7899"/>
              <dgm:constr type="w" for="ch" forName="accent_1" refType="w" fact="0.0395"/>
              <dgm:constr type="h" for="ch" forName="accent_1" refType="h" fact="0.126"/>
            </dgm:constrLst>
          </dgm:else>
        </dgm:choose>
      </dgm:if>
      <dgm:if name="Name10" axis="ch" ptType="node" func="cnt" op="equ" val="3">
        <dgm:alg type="composite">
          <dgm:param type="ar" val="2.4052"/>
        </dgm:alg>
        <dgm:choose name="Name11">
          <dgm:if name="Name12" func="var" arg="dir" op="equ" val="norm">
            <dgm:constrLst>
              <dgm:constr type="primFontSz" for="des" ptType="node" op="equ" val="65"/>
              <dgm:constr type="l" for="ch" forName="accent_3" refType="w" fact="0.6316"/>
              <dgm:constr type="t" for="ch" forName="accent_3" refType="h" fact="0.8355"/>
              <dgm:constr type="w" for="ch" forName="accent_3" refType="w" fact="0.0395"/>
              <dgm:constr type="h" for="ch" forName="accent_3" refType="h" fact="0.0949"/>
              <dgm:constr type="l" for="ch" forName="image_accent_2" refType="w" fact="0.4936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501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4446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531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2368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246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1" refType="w" fact="0.3895"/>
              <dgm:constr type="t" for="ch" forName="accent_1" refType="h" fact="0"/>
              <dgm:constr type="w" for="ch" forName="accent_1" refType="w" fact="0.0711"/>
              <dgm:constr type="h" for="ch" forName="accent_1" refType="h" fact="0.1709"/>
              <dgm:constr type="l" for="ch" forName="parent_text_2" refType="w" fact="0.6447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parent_text_3" refType="w" fact="0.6316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accent_2" refType="w" fact="0.5789"/>
              <dgm:constr type="t" for="ch" forName="accent_2" refType="h" fact="0.0127"/>
              <dgm:constr type="w" for="ch" forName="accent_2" refType="w" fact="0.0526"/>
              <dgm:constr type="h" for="ch" forName="accent_2" refType="h" fact="0.1266"/>
            </dgm:constrLst>
          </dgm:if>
          <dgm:else name="Name13">
            <dgm:constrLst>
              <dgm:constr type="primFontSz" for="des" ptType="node" op="equ" val="65"/>
              <dgm:constr type="l" for="ch" forName="accent_1" refType="w" fact="0.3289"/>
              <dgm:constr type="t" for="ch" forName="accent_1" refType="h" fact="0.8355"/>
              <dgm:constr type="w" for="ch" forName="accent_1" refType="w" fact="0.0395"/>
              <dgm:constr type="h" for="ch" forName="accent_1" refType="h" fact="0.0949"/>
              <dgm:constr type="l" for="ch" forName="image_accent_2" refType="w" fact="0.3811"/>
              <dgm:constr type="t" for="ch" forName="image_accent_2" refType="h" fact="0.5329"/>
              <dgm:constr type="w" for="ch" forName="image_accent_2" refType="w" fact="0.1253"/>
              <dgm:constr type="h" for="ch" forName="image_accent_2" refType="h" fact="0.3013"/>
              <dgm:constr type="l" for="ch" forName="image_2" refType="w" fact="0.3885"/>
              <dgm:constr type="t" for="ch" forName="image_2" refType="h" fact="0.5507"/>
              <dgm:constr type="w" for="ch" forName="image_2" refType="w" fact="0.1105"/>
              <dgm:constr type="h" for="ch" forName="image_2" refType="h" fact="0.2658"/>
              <dgm:constr type="l" for="ch" forName="image_accent_3" refType="w" fact="0.3947"/>
              <dgm:constr type="t" for="ch" forName="image_accent_3" refType="h" fact="0.1076"/>
              <dgm:constr type="w" for="ch" forName="image_accent_3" refType="w" fact="0.1606"/>
              <dgm:constr type="h" for="ch" forName="image_accent_3" refType="h" fact="0.3864"/>
              <dgm:constr type="l" for="ch" forName="image_3" refType="w" fact="0.4032"/>
              <dgm:constr type="t" for="ch" forName="image_3" refType="h" fact="0.128"/>
              <dgm:constr type="w" for="ch" forName="image_3" refType="w" fact="0.1437"/>
              <dgm:constr type="h" for="ch" forName="image_3" refType="h" fact="0.3456"/>
              <dgm:constr type="l" for="ch" forName="image_accent_1" refType="w" fact="0.5237"/>
              <dgm:constr type="t" for="ch" forName="image_accent_1" refType="h" fact="0.4241"/>
              <dgm:constr type="w" for="ch" forName="image_accent_1" refType="w" fact="0.2394"/>
              <dgm:constr type="h" for="ch" forName="image_accent_1" refType="h" fact="0.5759"/>
              <dgm:constr type="l" for="ch" forName="image_1" refType="w" fact="0.5329"/>
              <dgm:constr type="t" for="ch" forName="image_1" refType="h" fact="0.4462"/>
              <dgm:constr type="w" for="ch" forName="image_1" refType="w" fact="0.2211"/>
              <dgm:constr type="h" for="ch" forName="image_1" refType="h" fact="0.5317"/>
              <dgm:constr type="l" for="ch" forName="parent_text_1" refType="w" fact="0.6447"/>
              <dgm:constr type="t" for="ch" forName="parent_text_1" refType="h" fact="0.128"/>
              <dgm:constr type="w" for="ch" forName="parent_text_1" refType="w" fact="0.3553"/>
              <dgm:constr type="h" for="ch" forName="parent_text_1" refType="h" fact="0.2775"/>
              <dgm:constr type="l" for="ch" forName="accent_2" refType="w" fact="0.5395"/>
              <dgm:constr type="t" for="ch" forName="accent_2" refType="h" fact="0"/>
              <dgm:constr type="w" for="ch" forName="accent_2" refType="w" fact="0.0711"/>
              <dgm:constr type="h" for="ch" forName="accent_2" refType="h" fact="0.1709"/>
              <dgm:constr type="l" for="ch" forName="parent_text_3" refType="w" fact="0.0132"/>
              <dgm:constr type="t" for="ch" forName="parent_text_3" refType="h" fact="0.128"/>
              <dgm:constr type="w" for="ch" forName="parent_text_3" refType="w" fact="0.3553"/>
              <dgm:constr type="h" for="ch" forName="parent_text_3" refType="h" fact="0.3456"/>
              <dgm:constr type="l" for="ch" forName="parent_text_2" refType="w" fact="0"/>
              <dgm:constr type="t" for="ch" forName="parent_text_2" refType="h" fact="0.5507"/>
              <dgm:constr type="w" for="ch" forName="parent_text_2" refType="w" fact="0.3553"/>
              <dgm:constr type="h" for="ch" forName="parent_text_2" refType="h" fact="0.2658"/>
              <dgm:constr type="l" for="ch" forName="accent_3" refType="w" fact="0.3684"/>
              <dgm:constr type="t" for="ch" forName="accent_3" refType="h" fact="0.0127"/>
              <dgm:constr type="w" for="ch" forName="accent_3" refType="w" fact="0.0526"/>
              <dgm:constr type="h" for="ch" forName="accent_3" refType="h" fact="0.1266"/>
            </dgm:constrLst>
          </dgm:else>
        </dgm:choose>
      </dgm:if>
      <dgm:if name="Name14" axis="ch" ptType="node" func="cnt" op="equ" val="4">
        <dgm:alg type="composite">
          <dgm:param type="ar" val="1.6704"/>
        </dgm:alg>
        <dgm:choose name="Name15">
          <dgm:if name="Name16" func="var" arg="dir" op="equ" val="norm">
            <dgm:constrLst>
              <dgm:constr type="primFontSz" for="des" ptType="node" op="equ" val="65"/>
              <dgm:constr type="l" for="ch" forName="image_accent_4" refType="w" fact="0.4626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692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4936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501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4446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531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2368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246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38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6316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.6447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5347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6005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6005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6268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if>
          <dgm:else name="Name17">
            <dgm:constrLst>
              <dgm:constr type="primFontSz" for="des" ptType="node" op="equ" val="65"/>
              <dgm:constr type="l" for="ch" forName="image_accent_4" refType="w" fact="0.4248"/>
              <dgm:constr type="t" for="ch" forName="image_accent_4" refType="h" fact="0.1415"/>
              <dgm:constr type="w" for="ch" forName="image_accent_4" refType="w" fact="0.1126"/>
              <dgm:constr type="h" for="ch" forName="image_accent_4" refType="h" fact="0.1881"/>
              <dgm:constr type="l" for="ch" forName="image_4" refType="w" fact="0.4314"/>
              <dgm:constr type="t" for="ch" forName="image_4" refType="h" fact="0.1526"/>
              <dgm:constr type="w" for="ch" forName="image_4" refType="w" fact="0.0994"/>
              <dgm:constr type="h" for="ch" forName="image_4" refType="h" fact="0.166"/>
              <dgm:constr type="l" for="ch" forName="image_accent_2" refType="w" fact="0.3811"/>
              <dgm:constr type="t" for="ch" forName="image_accent_2" refType="h" fact="0.6756"/>
              <dgm:constr type="w" for="ch" forName="image_accent_2" refType="w" fact="0.1253"/>
              <dgm:constr type="h" for="ch" forName="image_accent_2" refType="h" fact="0.2092"/>
              <dgm:constr type="l" for="ch" forName="image_2" refType="w" fact="0.3885"/>
              <dgm:constr type="t" for="ch" forName="image_2" refType="h" fact="0.6879"/>
              <dgm:constr type="w" for="ch" forName="image_2" refType="w" fact="0.1105"/>
              <dgm:constr type="h" for="ch" forName="image_2" refType="h" fact="0.1846"/>
              <dgm:constr type="l" for="ch" forName="image_accent_3" refType="w" fact="0.3947"/>
              <dgm:constr type="t" for="ch" forName="image_accent_3" refType="h" fact="0.3802"/>
              <dgm:constr type="w" for="ch" forName="image_accent_3" refType="w" fact="0.1606"/>
              <dgm:constr type="h" for="ch" forName="image_accent_3" refType="h" fact="0.2683"/>
              <dgm:constr type="l" for="ch" forName="image_3" refType="w" fact="0.4032"/>
              <dgm:constr type="t" for="ch" forName="image_3" refType="h" fact="0.3944"/>
              <dgm:constr type="w" for="ch" forName="image_3" refType="w" fact="0.1437"/>
              <dgm:constr type="h" for="ch" forName="image_3" refType="h" fact="0.24"/>
              <dgm:constr type="l" for="ch" forName="image_accent_1" refType="w" fact="0.5237"/>
              <dgm:constr type="t" for="ch" forName="image_accent_1" refType="h" fact="0.6"/>
              <dgm:constr type="w" for="ch" forName="image_accent_1" refType="w" fact="0.2394"/>
              <dgm:constr type="h" for="ch" forName="image_accent_1" refType="h" fact="0.4"/>
              <dgm:constr type="l" for="ch" forName="image_1" refType="w" fact="0.5329"/>
              <dgm:constr type="t" for="ch" forName="image_1" refType="h" fact="0.6154"/>
              <dgm:constr type="w" for="ch" forName="image_1" refType="w" fact="0.2211"/>
              <dgm:constr type="h" for="ch" forName="image_1" refType="h" fact="0.3692"/>
              <dgm:constr type="l" for="ch" forName="parent_text_1" refType="w" fact="0.6447"/>
              <dgm:constr type="t" for="ch" forName="parent_text_1" refType="h" fact="0.3944"/>
              <dgm:constr type="w" for="ch" forName="parent_text_1" refType="w" fact="0.3553"/>
              <dgm:constr type="h" for="ch" forName="parent_text_1" refType="h" fact="0.1931"/>
              <dgm:constr type="l" for="ch" forName="accent_1" refType="w" fact="0.5395"/>
              <dgm:constr type="t" for="ch" forName="accent_1" refType="h" fact="0.3055"/>
              <dgm:constr type="w" for="ch" forName="accent_1" refType="w" fact="0.0711"/>
              <dgm:constr type="h" for="ch" forName="accent_1" refType="h" fact="0.1187"/>
              <dgm:constr type="l" for="ch" forName="parent_text_3" refType="w" fact="0.0132"/>
              <dgm:constr type="t" for="ch" forName="parent_text_3" refType="h" fact="0.3944"/>
              <dgm:constr type="w" for="ch" forName="parent_text_3" refType="w" fact="0.3553"/>
              <dgm:constr type="h" for="ch" forName="parent_text_3" refType="h" fact="0.24"/>
              <dgm:constr type="l" for="ch" forName="parent_text_2" refType="w" fact="0"/>
              <dgm:constr type="t" for="ch" forName="parent_text_2" refType="h" fact="0.6879"/>
              <dgm:constr type="w" for="ch" forName="parent_text_2" refType="w" fact="0.3553"/>
              <dgm:constr type="h" for="ch" forName="parent_text_2" refType="h" fact="0.1846"/>
              <dgm:constr type="l" for="ch" forName="accent_2" refType="w" fact="0.4126"/>
              <dgm:constr type="t" for="ch" forName="accent_2" refType="h" fact="0.044"/>
              <dgm:constr type="w" for="ch" forName="accent_2" refType="w" fact="0.0526"/>
              <dgm:constr type="h" for="ch" forName="accent_2" refType="h" fact="0.0879"/>
              <dgm:constr type="l" for="ch" forName="accent_3" refType="w" fact="0.3732"/>
              <dgm:constr type="t" for="ch" forName="accent_3" refType="h" fact="0"/>
              <dgm:constr type="w" for="ch" forName="accent_3" refType="w" fact="0.0263"/>
              <dgm:constr type="h" for="ch" forName="accent_3" refType="h" fact="0.044"/>
              <dgm:constr type="l" for="ch" forName="parent_text_4" refType="w" fact="0.0442"/>
              <dgm:constr type="t" for="ch" forName="parent_text_4" refType="h" fact="0.1526"/>
              <dgm:constr type="w" for="ch" forName="parent_text_4" refType="w" fact="0.3553"/>
              <dgm:constr type="h" for="ch" forName="parent_text_4" refType="h" fact="0.166"/>
              <dgm:constr type="l" for="ch" forName="accent_4" refType="w" fact="0.3337"/>
              <dgm:constr type="t" for="ch" forName="accent_4" refType="h" fact="0.8791"/>
              <dgm:constr type="w" for="ch" forName="accent_4" refType="w" fact="0.0395"/>
              <dgm:constr type="h" for="ch" forName="accent_4" refType="h" fact="0.0659"/>
            </dgm:constrLst>
          </dgm:else>
        </dgm:choose>
      </dgm:if>
      <dgm:if name="Name18" axis="ch" ptType="node" func="cnt" op="equ" val="5">
        <dgm:alg type="composite">
          <dgm:param type="ar" val="1.5076"/>
        </dgm:alg>
        <dgm:choose name="Name19">
          <dgm:if name="Name20" func="var" arg="dir" op="equ" val="norm">
            <dgm:constrLst>
              <dgm:constr type="primFontSz" for="des" ptType="node" op="equ" val="65"/>
              <dgm:constr type="l" for="ch" forName="image_accent_5" refType="w" fact="0.5301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5361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528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593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483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90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352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435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231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240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3813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6182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63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5878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6265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.6522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6136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if>
          <dgm:else name="Name21">
            <dgm:constrLst>
              <dgm:constr type="primFontSz" for="des" ptType="node" op="equ" val="65"/>
              <dgm:constr type="l" for="ch" forName="image_accent_5" refType="w" fact="0.3677"/>
              <dgm:constr type="t" for="ch" forName="image_accent_5" refType="h" fact="0.0862"/>
              <dgm:constr type="w" for="ch" forName="image_accent_5" refType="w" fact="0.1022"/>
              <dgm:constr type="h" for="ch" forName="image_accent_5" refType="h" fact="0.1541"/>
              <dgm:constr type="l" for="ch" forName="image_5" refType="w" fact="0.3738"/>
              <dgm:constr type="t" for="ch" forName="image_5" refType="h" fact="0.0953"/>
              <dgm:constr type="w" for="ch" forName="image_5" refType="w" fact="0.0902"/>
              <dgm:constr type="h" for="ch" forName="image_5" refType="h" fact="0.1359"/>
              <dgm:constr type="l" for="ch" forName="image_accent_4" refType="w" fact="0.437"/>
              <dgm:constr type="t" for="ch" forName="image_accent_4" refType="h" fact="0.2416"/>
              <dgm:constr type="w" for="ch" forName="image_accent_4" refType="w" fact="0.1103"/>
              <dgm:constr type="h" for="ch" forName="image_accent_4" refType="h" fact="0.1662"/>
              <dgm:constr type="l" for="ch" forName="image_4" refType="w" fact="0.4434"/>
              <dgm:constr type="t" for="ch" forName="image_4" refType="h" fact="0.2513"/>
              <dgm:constr type="w" for="ch" forName="image_4" refType="w" fact="0.0973"/>
              <dgm:constr type="h" for="ch" forName="image_4" refType="h" fact="0.1467"/>
              <dgm:constr type="l" for="ch" forName="image_accent_2" refType="w" fact="0.3942"/>
              <dgm:constr type="t" for="ch" forName="image_accent_2" refType="h" fact="0.7134"/>
              <dgm:constr type="w" for="ch" forName="image_accent_2" refType="w" fact="0.1226"/>
              <dgm:constr type="h" for="ch" forName="image_accent_2" refType="h" fact="0.1849"/>
              <dgm:constr type="l" for="ch" forName="image_2" refType="w" fact="0.4014"/>
              <dgm:constr type="t" for="ch" forName="image_2" refType="h" fact="0.7243"/>
              <dgm:constr type="w" for="ch" forName="image_2" refType="w" fact="0.1082"/>
              <dgm:constr type="h" for="ch" forName="image_2" refType="h" fact="0.1631"/>
              <dgm:constr type="l" for="ch" forName="image_accent_3" refType="w" fact="0.4075"/>
              <dgm:constr type="t" for="ch" forName="image_accent_3" refType="h" fact="0.4525"/>
              <dgm:constr type="w" for="ch" forName="image_accent_3" refType="w" fact="0.1573"/>
              <dgm:constr type="h" for="ch" forName="image_accent_3" refType="h" fact="0.2371"/>
              <dgm:constr type="l" for="ch" forName="image_3" refType="w" fact="0.4158"/>
              <dgm:constr type="t" for="ch" forName="image_3" refType="h" fact="0.465"/>
              <dgm:constr type="w" for="ch" forName="image_3" refType="w" fact="0.1407"/>
              <dgm:constr type="h" for="ch" forName="image_3" refType="h" fact="0.212"/>
              <dgm:constr type="l" for="ch" forName="image_accent_1" refType="w" fact="0.5338"/>
              <dgm:constr type="t" for="ch" forName="image_accent_1" refType="h" fact="0.6466"/>
              <dgm:constr type="w" for="ch" forName="image_accent_1" refType="w" fact="0.2344"/>
              <dgm:constr type="h" for="ch" forName="image_accent_1" refType="h" fact="0.3534"/>
              <dgm:constr type="l" for="ch" forName="image_1" refType="w" fact="0.5428"/>
              <dgm:constr type="t" for="ch" forName="image_1" refType="h" fact="0.6602"/>
              <dgm:constr type="w" for="ch" forName="image_1" refType="w" fact="0.2164"/>
              <dgm:constr type="h" for="ch" forName="image_1" refType="h" fact="0.3262"/>
              <dgm:constr type="l" for="ch" forName="parent_text_1" refType="w" fact="0.6522"/>
              <dgm:constr type="t" for="ch" forName="parent_text_1" refType="h" fact="0.465"/>
              <dgm:constr type="w" for="ch" forName="parent_text_1" refType="w" fact="0.3478"/>
              <dgm:constr type="h" for="ch" forName="parent_text_1" refType="h" fact="0.165"/>
              <dgm:constr type="l" for="ch" forName="accent_1" refType="w" fact="0.5492"/>
              <dgm:constr type="t" for="ch" forName="accent_1" refType="h" fact="0.3864"/>
              <dgm:constr type="w" for="ch" forName="accent_1" refType="w" fact="0.0696"/>
              <dgm:constr type="h" for="ch" forName="accent_1" refType="h" fact="0.1049"/>
              <dgm:constr type="l" for="ch" forName="parent_text_3" refType="w" fact="0.034"/>
              <dgm:constr type="t" for="ch" forName="parent_text_3" refType="h" fact="0.465"/>
              <dgm:constr type="w" for="ch" forName="parent_text_3" refType="w" fact="0.3478"/>
              <dgm:constr type="h" for="ch" forName="parent_text_3" refType="h" fact="0.212"/>
              <dgm:constr type="l" for="ch" forName="parent_text_2" refType="w" fact="0.0211"/>
              <dgm:constr type="t" for="ch" forName="parent_text_2" refType="h" fact="0.7243"/>
              <dgm:constr type="w" for="ch" forName="parent_text_2" refType="w" fact="0.3478"/>
              <dgm:constr type="h" for="ch" forName="parent_text_2" refType="h" fact="0.1631"/>
              <dgm:constr type="l" for="ch" forName="parent_text_4" refType="w" fact="0.0644"/>
              <dgm:constr type="t" for="ch" forName="parent_text_4" refType="h" fact="0.2513"/>
              <dgm:constr type="w" for="ch" forName="parent_text_4" refType="w" fact="0.3478"/>
              <dgm:constr type="h" for="ch" forName="parent_text_4" refType="h" fact="0.1467"/>
              <dgm:constr type="l" for="ch" forName="accent_2" refType="w" fact="0.322"/>
              <dgm:constr type="t" for="ch" forName="accent_2" refType="h" fact="0.0194"/>
              <dgm:constr type="w" for="ch" forName="accent_2" refType="w" fact="0.0515"/>
              <dgm:constr type="h" for="ch" forName="accent_2" refType="h" fact="0.077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388"/>
              <dgm:constr type="l" for="ch" forName="parent_text_5" refType="w" fact="0"/>
              <dgm:constr type="t" for="ch" forName="parent_text_5" refType="h" fact="0.0953"/>
              <dgm:constr type="w" for="ch" forName="parent_text_5" refType="w" fact="0.3478"/>
              <dgm:constr type="h" for="ch" forName="parent_text_5" refType="h" fact="0.1359"/>
              <dgm:constr type="l" for="ch" forName="accent_4" refType="w" fact="0.3478"/>
              <dgm:constr type="t" for="ch" forName="accent_4" refType="h" fact="0.8932"/>
              <dgm:constr type="w" for="ch" forName="accent_4" refType="w" fact="0.0386"/>
              <dgm:constr type="h" for="ch" forName="accent_4" refType="h" fact="0.0583"/>
            </dgm:constrLst>
          </dgm:else>
        </dgm:choose>
      </dgm:if>
      <dgm:if name="Name22" axis="ch" ptType="node" func="cnt" op="equ" val="6">
        <dgm:alg type="composite">
          <dgm:param type="ar" val="1.1351"/>
        </dgm:alg>
        <dgm:choose name="Name23">
          <dgm:if name="Name24" func="var" arg="dir" op="equ" val="norm">
            <dgm:constrLst>
              <dgm:constr type="primFontSz" for="des" ptType="node" op="equ" val="65"/>
              <dgm:constr type="l" for="ch" forName="image_accent_6" refType="w" fact="0.3864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3957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5301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5361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528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593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483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90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352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435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231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2401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3813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63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5878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6265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.6522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6182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5538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0195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6182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if>
          <dgm:else name="Name25">
            <dgm:constrLst>
              <dgm:constr type="primFontSz" for="des" ptType="node" op="equ" val="65"/>
              <dgm:constr type="l" for="ch" forName="image_accent_6" refType="w" fact="0.4379"/>
              <dgm:constr type="t" for="ch" forName="image_accent_6" refType="h" fact="0.7456"/>
              <dgm:constr type="w" for="ch" forName="image_accent_6" refType="w" fact="0.1757"/>
              <dgm:constr type="h" for="ch" forName="image_accent_6" refType="h" fact="0.1995"/>
              <dgm:constr type="l" for="ch" forName="image_6" refType="w" fact="0.4471"/>
              <dgm:constr type="t" for="ch" forName="image_6" refType="h" fact="0.7561"/>
              <dgm:constr type="w" for="ch" forName="image_6" refType="w" fact="0.1572"/>
              <dgm:constr type="h" for="ch" forName="image_6" refType="h" fact="0.1784"/>
              <dgm:constr type="l" for="ch" forName="image_accent_5" refType="w" fact="0.3677"/>
              <dgm:constr type="t" for="ch" forName="image_accent_5" refType="h" fact="0.0649"/>
              <dgm:constr type="w" for="ch" forName="image_accent_5" refType="w" fact="0.1022"/>
              <dgm:constr type="h" for="ch" forName="image_accent_5" refType="h" fact="0.116"/>
              <dgm:constr type="l" for="ch" forName="image_5" refType="w" fact="0.3738"/>
              <dgm:constr type="t" for="ch" forName="image_5" refType="h" fact="0.0717"/>
              <dgm:constr type="w" for="ch" forName="image_5" refType="w" fact="0.0902"/>
              <dgm:constr type="h" for="ch" forName="image_5" refType="h" fact="0.1023"/>
              <dgm:constr type="l" for="ch" forName="image_accent_4" refType="w" fact="0.437"/>
              <dgm:constr type="t" for="ch" forName="image_accent_4" refType="h" fact="0.1819"/>
              <dgm:constr type="w" for="ch" forName="image_accent_4" refType="w" fact="0.1103"/>
              <dgm:constr type="h" for="ch" forName="image_accent_4" refType="h" fact="0.1251"/>
              <dgm:constr type="l" for="ch" forName="image_4" refType="w" fact="0.4434"/>
              <dgm:constr type="t" for="ch" forName="image_4" refType="h" fact="0.1892"/>
              <dgm:constr type="w" for="ch" forName="image_4" refType="w" fact="0.0973"/>
              <dgm:constr type="h" for="ch" forName="image_4" refType="h" fact="0.1104"/>
              <dgm:constr type="l" for="ch" forName="image_accent_2" refType="w" fact="0.3942"/>
              <dgm:constr type="t" for="ch" forName="image_accent_2" refType="h" fact="0.5371"/>
              <dgm:constr type="w" for="ch" forName="image_accent_2" refType="w" fact="0.1226"/>
              <dgm:constr type="h" for="ch" forName="image_accent_2" refType="h" fact="0.1392"/>
              <dgm:constr type="l" for="ch" forName="image_2" refType="w" fact="0.4014"/>
              <dgm:constr type="t" for="ch" forName="image_2" refType="h" fact="0.5453"/>
              <dgm:constr type="w" for="ch" forName="image_2" refType="w" fact="0.1082"/>
              <dgm:constr type="h" for="ch" forName="image_2" refType="h" fact="0.1228"/>
              <dgm:constr type="l" for="ch" forName="image_accent_3" refType="w" fact="0.4075"/>
              <dgm:constr type="t" for="ch" forName="image_accent_3" refType="h" fact="0.3407"/>
              <dgm:constr type="w" for="ch" forName="image_accent_3" refType="w" fact="0.1573"/>
              <dgm:constr type="h" for="ch" forName="image_accent_3" refType="h" fact="0.1785"/>
              <dgm:constr type="l" for="ch" forName="image_3" refType="w" fact="0.4158"/>
              <dgm:constr type="t" for="ch" forName="image_3" refType="h" fact="0.3501"/>
              <dgm:constr type="w" for="ch" forName="image_3" refType="w" fact="0.1407"/>
              <dgm:constr type="h" for="ch" forName="image_3" refType="h" fact="0.1596"/>
              <dgm:constr type="l" for="ch" forName="image_accent_1" refType="w" fact="0.5338"/>
              <dgm:constr type="t" for="ch" forName="image_accent_1" refType="h" fact="0.4869"/>
              <dgm:constr type="w" for="ch" forName="image_accent_1" refType="w" fact="0.2344"/>
              <dgm:constr type="h" for="ch" forName="image_accent_1" refType="h" fact="0.2661"/>
              <dgm:constr type="l" for="ch" forName="image_1" refType="w" fact="0.5435"/>
              <dgm:constr type="t" for="ch" forName="image_1" refType="h" fact="0.4971"/>
              <dgm:constr type="w" for="ch" forName="image_1" refType="w" fact="0.2164"/>
              <dgm:constr type="h" for="ch" forName="image_1" refType="h" fact="0.2456"/>
              <dgm:constr type="l" for="ch" forName="parent_text_1" refType="w" fact="0.6522"/>
              <dgm:constr type="t" for="ch" forName="parent_text_1" refType="h" fact="0.3501"/>
              <dgm:constr type="w" for="ch" forName="parent_text_1" refType="w" fact="0.3478"/>
              <dgm:constr type="h" for="ch" forName="parent_text_1" refType="h" fact="0.125"/>
              <dgm:constr type="l" for="ch" forName="accent_1" refType="w" fact="0.5492"/>
              <dgm:constr type="t" for="ch" forName="accent_1" refType="h" fact="0.2909"/>
              <dgm:constr type="w" for="ch" forName="accent_1" refType="w" fact="0.0696"/>
              <dgm:constr type="h" for="ch" forName="accent_1" refType="h" fact="0.0789"/>
              <dgm:constr type="l" for="ch" forName="parent_text_2" refType="w" fact="0.0211"/>
              <dgm:constr type="t" for="ch" forName="parent_text_2" refType="h" fact="0.5453"/>
              <dgm:constr type="w" for="ch" forName="parent_text_2" refType="w" fact="0.3478"/>
              <dgm:constr type="h" for="ch" forName="parent_text_2" refType="h" fact="0.1228"/>
              <dgm:constr type="l" for="ch" forName="parent_text_4" refType="w" fact="0.0644"/>
              <dgm:constr type="t" for="ch" forName="parent_text_4" refType="h" fact="0.1892"/>
              <dgm:constr type="w" for="ch" forName="parent_text_4" refType="w" fact="0.3478"/>
              <dgm:constr type="h" for="ch" forName="parent_text_4" refType="h" fact="0.1104"/>
              <dgm:constr type="l" for="ch" forName="accent_2" refType="w" fact="0.322"/>
              <dgm:constr type="t" for="ch" forName="accent_2" refType="h" fact="0.0146"/>
              <dgm:constr type="w" for="ch" forName="accent_2" refType="w" fact="0.0515"/>
              <dgm:constr type="h" for="ch" forName="accent_2" refType="h" fact="0.0585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92"/>
              <dgm:constr type="l" for="ch" forName="parent_text_5" refType="w" fact="0"/>
              <dgm:constr type="t" for="ch" forName="parent_text_5" refType="h" fact="0.0717"/>
              <dgm:constr type="w" for="ch" forName="parent_text_5" refType="w" fact="0.3478"/>
              <dgm:constr type="h" for="ch" forName="parent_text_5" refType="h" fact="0.1023"/>
              <dgm:constr type="l" for="ch" forName="parent_text_3" refType="w" fact="0.034"/>
              <dgm:constr type="t" for="ch" forName="parent_text_3" refType="h" fact="0.3501"/>
              <dgm:constr type="w" for="ch" forName="parent_text_3" refType="w" fact="0.3478"/>
              <dgm:constr type="h" for="ch" forName="parent_text_3" refType="h" fact="0.1596"/>
              <dgm:constr type="l" for="ch" forName="accent_4" refType="w" fact="0.3766"/>
              <dgm:constr type="t" for="ch" forName="accent_4" refType="h" fact="0.9211"/>
              <dgm:constr type="w" for="ch" forName="accent_4" refType="w" fact="0.0696"/>
              <dgm:constr type="h" for="ch" forName="accent_4" refType="h" fact="0.0789"/>
              <dgm:constr type="l" for="ch" forName="parent_text_6" refType="w" fact="0.6328"/>
              <dgm:constr type="t" for="ch" forName="parent_text_6" refType="h" fact="0.7561"/>
              <dgm:constr type="w" for="ch" forName="parent_text_6" refType="w" fact="0.3478"/>
              <dgm:constr type="h" for="ch" forName="parent_text_6" refType="h" fact="0.1784"/>
              <dgm:constr type="l" for="ch" forName="accent_5" refType="w" fact="0.3431"/>
              <dgm:constr type="t" for="ch" forName="accent_5" refType="h" fact="0.6725"/>
              <dgm:constr type="w" for="ch" forName="accent_5" refType="w" fact="0.0386"/>
              <dgm:constr type="h" for="ch" forName="accent_5" refType="h" fact="0.0439"/>
            </dgm:constrLst>
          </dgm:else>
        </dgm:choose>
      </dgm:if>
      <dgm:if name="Name26" axis="ch" ptType="node" func="cnt" op="equ" val="7">
        <dgm:alg type="composite">
          <dgm:param type="ar" val="1.0352"/>
        </dgm:alg>
        <dgm:choose name="Name27">
          <dgm:if name="Name28" func="var" arg="dir" op="equ" val="norm">
            <dgm:constrLst>
              <dgm:constr type="primFontSz" for="des" ptType="node" op="equ" val="65"/>
              <dgm:constr type="l" for="ch" forName="accent_1" refType="w" fact="0.7553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2" refType="w" fact="0.483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90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352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435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4" refType="w" fact="0.4528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593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5" refType="w" fact="0.5301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5361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6" refType="w" fact="0.3864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3957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7" refType="w" fact="0.5291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5356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1" refType="w" fact="0.231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240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3813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63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5878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7038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.6522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6182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02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6265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652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105"/>
              <dgm:constr type="t" for="ch" forName="parent_text_7" refType="h" fact="0.87"/>
              <dgm:constr type="w" for="ch" forName="parent_text_7" refType="w" fact="0.407"/>
              <dgm:constr type="h" for="ch" forName="parent_text_7" refType="h" fact="0.13"/>
              <dgm:constr type="l" for="ch" forName="accent_6" refType="w" fact="0.6136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if>
          <dgm:else name="Name29">
            <dgm:constrLst>
              <dgm:constr type="primFontSz" for="des" ptType="node" op="equ" val="65"/>
              <dgm:constr type="l" for="ch" forName="accent_1" refType="w" fact="0.2061"/>
              <dgm:constr type="t" for="ch" forName="accent_1" refType="h" fact="0.96"/>
              <dgm:constr type="w" for="ch" forName="accent_1" refType="w" fact="0.0386"/>
              <dgm:constr type="h" for="ch" forName="accent_1" refType="h" fact="0.04"/>
              <dgm:constr type="l" for="ch" forName="image_accent_7" refType="w" fact="0.3606"/>
              <dgm:constr type="t" for="ch" forName="image_accent_7" refType="h" fact="0.8325"/>
              <dgm:constr type="w" for="ch" forName="image_accent_7" refType="w" fact="0.1103"/>
              <dgm:constr type="h" for="ch" forName="image_accent_7" refType="h" fact="0.1141"/>
              <dgm:constr type="l" for="ch" forName="image_7" refType="w" fact="0.3671"/>
              <dgm:constr type="t" for="ch" forName="image_7" refType="h" fact="0.8392"/>
              <dgm:constr type="w" for="ch" forName="image_7" refType="w" fact="0.0973"/>
              <dgm:constr type="h" for="ch" forName="image_7" refType="h" fact="0.1007"/>
              <dgm:constr type="l" for="ch" forName="image_accent_6" refType="w" fact="0.4379"/>
              <dgm:constr type="t" for="ch" forName="image_accent_6" refType="h" fact="0.68"/>
              <dgm:constr type="w" for="ch" forName="image_accent_6" refType="w" fact="0.1757"/>
              <dgm:constr type="h" for="ch" forName="image_accent_6" refType="h" fact="0.1819"/>
              <dgm:constr type="l" for="ch" forName="image_6" refType="w" fact="0.4471"/>
              <dgm:constr type="t" for="ch" forName="image_6" refType="h" fact="0.6896"/>
              <dgm:constr type="w" for="ch" forName="image_6" refType="w" fact="0.1572"/>
              <dgm:constr type="h" for="ch" forName="image_6" refType="h" fact="0.1627"/>
              <dgm:constr type="l" for="ch" forName="image_accent_5" refType="w" fact="0.3677"/>
              <dgm:constr type="t" for="ch" forName="image_accent_5" refType="h" fact="0.0592"/>
              <dgm:constr type="w" for="ch" forName="image_accent_5" refType="w" fact="0.1022"/>
              <dgm:constr type="h" for="ch" forName="image_accent_5" refType="h" fact="0.1058"/>
              <dgm:constr type="l" for="ch" forName="image_5" refType="w" fact="0.3738"/>
              <dgm:constr type="t" for="ch" forName="image_5" refType="h" fact="0.0654"/>
              <dgm:constr type="w" for="ch" forName="image_5" refType="w" fact="0.0902"/>
              <dgm:constr type="h" for="ch" forName="image_5" refType="h" fact="0.0933"/>
              <dgm:constr type="l" for="ch" forName="image_accent_4" refType="w" fact="0.437"/>
              <dgm:constr type="t" for="ch" forName="image_accent_4" refType="h" fact="0.1659"/>
              <dgm:constr type="w" for="ch" forName="image_accent_4" refType="w" fact="0.1103"/>
              <dgm:constr type="h" for="ch" forName="image_accent_4" refType="h" fact="0.1141"/>
              <dgm:constr type="l" for="ch" forName="image_4" refType="w" fact="0.4434"/>
              <dgm:constr type="t" for="ch" forName="image_4" refType="h" fact="0.1726"/>
              <dgm:constr type="w" for="ch" forName="image_4" refType="w" fact="0.0973"/>
              <dgm:constr type="h" for="ch" forName="image_4" refType="h" fact="0.1007"/>
              <dgm:constr type="l" for="ch" forName="image_accent_2" refType="w" fact="0.3942"/>
              <dgm:constr type="t" for="ch" forName="image_accent_2" refType="h" fact="0.4899"/>
              <dgm:constr type="w" for="ch" forName="image_accent_2" refType="w" fact="0.1226"/>
              <dgm:constr type="h" for="ch" forName="image_accent_2" refType="h" fact="0.1269"/>
              <dgm:constr type="l" for="ch" forName="image_2" refType="w" fact="0.4014"/>
              <dgm:constr type="t" for="ch" forName="image_2" refType="h" fact="0.4973"/>
              <dgm:constr type="w" for="ch" forName="image_2" refType="w" fact="0.1082"/>
              <dgm:constr type="h" for="ch" forName="image_2" refType="h" fact="0.112"/>
              <dgm:constr type="l" for="ch" forName="image_accent_3" refType="w" fact="0.4075"/>
              <dgm:constr type="t" for="ch" forName="image_accent_3" refType="h" fact="0.3107"/>
              <dgm:constr type="w" for="ch" forName="image_accent_3" refType="w" fact="0.1573"/>
              <dgm:constr type="h" for="ch" forName="image_accent_3" refType="h" fact="0.1628"/>
              <dgm:constr type="l" for="ch" forName="image_3" refType="w" fact="0.4158"/>
              <dgm:constr type="t" for="ch" forName="image_3" refType="h" fact="0.3193"/>
              <dgm:constr type="w" for="ch" forName="image_3" refType="w" fact="0.1407"/>
              <dgm:constr type="h" for="ch" forName="image_3" refType="h" fact="0.1456"/>
              <dgm:constr type="l" for="ch" forName="image_accent_1" refType="w" fact="0.5338"/>
              <dgm:constr type="t" for="ch" forName="image_accent_1" refType="h" fact="0.444"/>
              <dgm:constr type="w" for="ch" forName="image_accent_1" refType="w" fact="0.2344"/>
              <dgm:constr type="h" for="ch" forName="image_accent_1" refType="h" fact="0.2426"/>
              <dgm:constr type="l" for="ch" forName="image_1" refType="w" fact="0.5428"/>
              <dgm:constr type="t" for="ch" forName="image_1" refType="h" fact="0.4533"/>
              <dgm:constr type="w" for="ch" forName="image_1" refType="w" fact="0.2164"/>
              <dgm:constr type="h" for="ch" forName="image_1" refType="h" fact="0.224"/>
              <dgm:constr type="l" for="ch" forName="parent_text_1" refType="w" fact="0.6522"/>
              <dgm:constr type="t" for="ch" forName="parent_text_1" refType="h" fact="0.3193"/>
              <dgm:constr type="w" for="ch" forName="parent_text_1" refType="w" fact="0.3478"/>
              <dgm:constr type="h" for="ch" forName="parent_text_1" refType="h" fact="0.115"/>
              <dgm:constr type="l" for="ch" forName="accent_2" refType="w" fact="0.5492"/>
              <dgm:constr type="t" for="ch" forName="accent_2" refType="h" fact="0.2653"/>
              <dgm:constr type="w" for="ch" forName="accent_2" refType="w" fact="0.0696"/>
              <dgm:constr type="h" for="ch" forName="accent_2" refType="h" fact="0.072"/>
              <dgm:constr type="l" for="ch" forName="parent_text_2" refType="w" fact="0.0211"/>
              <dgm:constr type="t" for="ch" forName="parent_text_2" refType="h" fact="0.4973"/>
              <dgm:constr type="w" for="ch" forName="parent_text_2" refType="w" fact="0.3478"/>
              <dgm:constr type="h" for="ch" forName="parent_text_2" refType="h" fact="0.112"/>
              <dgm:constr type="l" for="ch" forName="parent_text_4" refType="w" fact="0.0644"/>
              <dgm:constr type="t" for="ch" forName="parent_text_4" refType="h" fact="0.1726"/>
              <dgm:constr type="w" for="ch" forName="parent_text_4" refType="w" fact="0.3478"/>
              <dgm:constr type="h" for="ch" forName="parent_text_4" refType="h" fact="0.1007"/>
              <dgm:constr type="l" for="ch" forName="accent_3" refType="w" fact="0.2705"/>
              <dgm:constr type="t" for="ch" forName="accent_3" refType="h" fact="0"/>
              <dgm:constr type="w" for="ch" forName="accent_3" refType="w" fact="0.0258"/>
              <dgm:constr type="h" for="ch" forName="accent_3" refType="h" fact="0.0267"/>
              <dgm:constr type="l" for="ch" forName="parent_text_5" refType="w" fact="0"/>
              <dgm:constr type="t" for="ch" forName="parent_text_5" refType="h" fact="0.0654"/>
              <dgm:constr type="w" for="ch" forName="parent_text_5" refType="w" fact="0.3478"/>
              <dgm:constr type="h" for="ch" forName="parent_text_5" refType="h" fact="0.0933"/>
              <dgm:constr type="l" for="ch" forName="parent_text_3" refType="w" fact="0.034"/>
              <dgm:constr type="t" for="ch" forName="parent_text_3" refType="h" fact="0.3193"/>
              <dgm:constr type="w" for="ch" forName="parent_text_3" refType="w" fact="0.3478"/>
              <dgm:constr type="h" for="ch" forName="parent_text_3" refType="h" fact="0.1456"/>
              <dgm:constr type="l" for="ch" forName="parent_text_6" refType="w" fact="0.63"/>
              <dgm:constr type="t" for="ch" forName="parent_text_6" refType="h" fact="0.6896"/>
              <dgm:constr type="w" for="ch" forName="parent_text_6" refType="w" fact="0.3478"/>
              <dgm:constr type="h" for="ch" forName="parent_text_6" refType="h" fact="0.1627"/>
              <dgm:constr type="l" for="ch" forName="accent_4" refType="w" fact="0.322"/>
              <dgm:constr type="t" for="ch" forName="accent_4" refType="h" fact="0.0213"/>
              <dgm:constr type="w" for="ch" forName="accent_4" refType="w" fact="0.0515"/>
              <dgm:constr type="h" for="ch" forName="accent_4" refType="h" fact="0.0533"/>
              <dgm:constr type="l" for="ch" forName="accent_5" refType="w" fact="0.2782"/>
              <dgm:constr type="t" for="ch" forName="accent_5" refType="h" fact="0.92"/>
              <dgm:constr type="w" for="ch" forName="accent_5" refType="w" fact="0.0696"/>
              <dgm:constr type="h" for="ch" forName="accent_5" refType="h" fact="0.072"/>
              <dgm:constr type="l" for="ch" forName="parent_text_7" refType="w" fact="0.485"/>
              <dgm:constr type="t" for="ch" forName="parent_text_7" refType="h" fact="0.87"/>
              <dgm:constr type="w" for="ch" forName="parent_text_7" refType="w" fact="0.347"/>
              <dgm:constr type="h" for="ch" forName="parent_text_7" refType="h" fact="0.13"/>
              <dgm:constr type="l" for="ch" forName="accent_6" refType="w" fact="0.3478"/>
              <dgm:constr type="t" for="ch" forName="accent_6" refType="h" fact="0.6133"/>
              <dgm:constr type="w" for="ch" forName="accent_6" refType="w" fact="0.0386"/>
              <dgm:constr type="h" for="ch" forName="accent_6" refType="h" fact="0.04"/>
            </dgm:constrLst>
          </dgm:else>
        </dgm:choose>
        <dgm:layoutNode name="accent_6" styleLbl="alignNode1">
          <dgm:alg type="sp"/>
          <dgm:shape xmlns:r="http://schemas.openxmlformats.org/officeDocument/2006/relationships" type="donut" r:blip="">
            <dgm:adjLst>
              <dgm:adj idx="1" val="0.0746"/>
            </dgm:adjLst>
          </dgm:shape>
          <dgm:presOf/>
        </dgm:layoutNode>
      </dgm:if>
      <dgm:else name="Name30">
        <dgm:alg type="composite">
          <dgm:param type="ar" val="0.9705"/>
        </dgm:alg>
        <dgm:choose name="Name31">
          <dgm:if name="Name32" func="var" arg="dir" op="equ" val="norm">
            <dgm:constrLst>
              <dgm:constr type="primFontSz" for="des" ptType="node" op="equ" val="65"/>
              <dgm:constr type="l" for="ch" forName="accent_1" refType="w" fact="0.7599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6182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6449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6538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5291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5356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3864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3957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5301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5361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528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593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483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90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352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435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231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240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3813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63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5878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7038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.6522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6182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02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6265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165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2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if>
          <dgm:else name="Name33">
            <dgm:constrLst>
              <dgm:constr type="primFontSz" for="des" ptType="node" op="equ" val="65"/>
              <dgm:constr type="l" for="ch" forName="accent_1" refType="w" fact="0.2014"/>
              <dgm:constr type="t" for="ch" forName="accent_1" refType="h" fact="0.925"/>
              <dgm:constr type="w" for="ch" forName="accent_1" refType="w" fact="0.0386"/>
              <dgm:constr type="h" for="ch" forName="accent_1" refType="h" fact="0.0375"/>
              <dgm:constr type="l" for="ch" forName="accent_2" refType="w" fact="0.3431"/>
              <dgm:constr type="t" for="ch" forName="accent_2" refType="h" fact="0.575"/>
              <dgm:constr type="w" for="ch" forName="accent_2" refType="w" fact="0.0386"/>
              <dgm:constr type="h" for="ch" forName="accent_2" refType="h" fact="0.0375"/>
              <dgm:constr type="l" for="ch" forName="image_accent_8" refType="w" fact="0.253"/>
              <dgm:constr type="t" for="ch" forName="image_accent_8" refType="h" fact="0.8508"/>
              <dgm:constr type="w" for="ch" forName="image_accent_8" refType="w" fact="0.1022"/>
              <dgm:constr type="h" for="ch" forName="image_accent_8" refType="h" fact="0.0992"/>
              <dgm:constr type="l" for="ch" forName="image_8" refType="w" fact="0.2619"/>
              <dgm:constr type="t" for="ch" forName="image_8" refType="h" fact="0.8595"/>
              <dgm:constr type="w" for="ch" forName="image_8" refType="w" fact="0.0844"/>
              <dgm:constr type="h" for="ch" forName="image_8" refType="h" fact="0.0819"/>
              <dgm:constr type="l" for="ch" forName="image_accent_7" refType="w" fact="0.3606"/>
              <dgm:constr type="t" for="ch" forName="image_accent_7" refType="h" fact="0.7805"/>
              <dgm:constr type="w" for="ch" forName="image_accent_7" refType="w" fact="0.1103"/>
              <dgm:constr type="h" for="ch" forName="image_accent_7" refType="h" fact="0.107"/>
              <dgm:constr type="l" for="ch" forName="image_7" refType="w" fact="0.3671"/>
              <dgm:constr type="t" for="ch" forName="image_7" refType="h" fact="0.7868"/>
              <dgm:constr type="w" for="ch" forName="image_7" refType="w" fact="0.0973"/>
              <dgm:constr type="h" for="ch" forName="image_7" refType="h" fact="0.0944"/>
              <dgm:constr type="l" for="ch" forName="image_accent_6" refType="w" fact="0.4379"/>
              <dgm:constr type="t" for="ch" forName="image_accent_6" refType="h" fact="0.6375"/>
              <dgm:constr type="w" for="ch" forName="image_accent_6" refType="w" fact="0.1757"/>
              <dgm:constr type="h" for="ch" forName="image_accent_6" refType="h" fact="0.1706"/>
              <dgm:constr type="l" for="ch" forName="image_6" refType="w" fact="0.4471"/>
              <dgm:constr type="t" for="ch" forName="image_6" refType="h" fact="0.6465"/>
              <dgm:constr type="w" for="ch" forName="image_6" refType="w" fact="0.1572"/>
              <dgm:constr type="h" for="ch" forName="image_6" refType="h" fact="0.1525"/>
              <dgm:constr type="l" for="ch" forName="image_accent_5" refType="w" fact="0.3677"/>
              <dgm:constr type="t" for="ch" forName="image_accent_5" refType="h" fact="0.0555"/>
              <dgm:constr type="w" for="ch" forName="image_accent_5" refType="w" fact="0.1022"/>
              <dgm:constr type="h" for="ch" forName="image_accent_5" refType="h" fact="0.0992"/>
              <dgm:constr type="l" for="ch" forName="image_5" refType="w" fact="0.3738"/>
              <dgm:constr type="t" for="ch" forName="image_5" refType="h" fact="0.0613"/>
              <dgm:constr type="w" for="ch" forName="image_5" refType="w" fact="0.0902"/>
              <dgm:constr type="h" for="ch" forName="image_5" refType="h" fact="0.0875"/>
              <dgm:constr type="l" for="ch" forName="image_accent_4" refType="w" fact="0.437"/>
              <dgm:constr type="t" for="ch" forName="image_accent_4" refType="h" fact="0.1555"/>
              <dgm:constr type="w" for="ch" forName="image_accent_4" refType="w" fact="0.1103"/>
              <dgm:constr type="h" for="ch" forName="image_accent_4" refType="h" fact="0.107"/>
              <dgm:constr type="l" for="ch" forName="image_4" refType="w" fact="0.4434"/>
              <dgm:constr type="t" for="ch" forName="image_4" refType="h" fact="0.1618"/>
              <dgm:constr type="w" for="ch" forName="image_4" refType="w" fact="0.0973"/>
              <dgm:constr type="h" for="ch" forName="image_4" refType="h" fact="0.0944"/>
              <dgm:constr type="l" for="ch" forName="image_accent_2" refType="w" fact="0.3942"/>
              <dgm:constr type="t" for="ch" forName="image_accent_2" refType="h" fact="0.4593"/>
              <dgm:constr type="w" for="ch" forName="image_accent_2" refType="w" fact="0.1226"/>
              <dgm:constr type="h" for="ch" forName="image_accent_2" refType="h" fact="0.119"/>
              <dgm:constr type="l" for="ch" forName="image_2" refType="w" fact="0.4014"/>
              <dgm:constr type="t" for="ch" forName="image_2" refType="h" fact="0.4663"/>
              <dgm:constr type="w" for="ch" forName="image_2" refType="w" fact="0.1082"/>
              <dgm:constr type="h" for="ch" forName="image_2" refType="h" fact="0.105"/>
              <dgm:constr type="l" for="ch" forName="image_accent_3" refType="w" fact="0.4075"/>
              <dgm:constr type="t" for="ch" forName="image_accent_3" refType="h" fact="0.2913"/>
              <dgm:constr type="w" for="ch" forName="image_accent_3" refType="w" fact="0.1573"/>
              <dgm:constr type="h" for="ch" forName="image_accent_3" refType="h" fact="0.1526"/>
              <dgm:constr type="l" for="ch" forName="image_3" refType="w" fact="0.4158"/>
              <dgm:constr type="t" for="ch" forName="image_3" refType="h" fact="0.2993"/>
              <dgm:constr type="w" for="ch" forName="image_3" refType="w" fact="0.1407"/>
              <dgm:constr type="h" for="ch" forName="image_3" refType="h" fact="0.1365"/>
              <dgm:constr type="l" for="ch" forName="image_accent_1" refType="w" fact="0.5338"/>
              <dgm:constr type="t" for="ch" forName="image_accent_1" refType="h" fact="0.4163"/>
              <dgm:constr type="w" for="ch" forName="image_accent_1" refType="w" fact="0.2344"/>
              <dgm:constr type="h" for="ch" forName="image_accent_1" refType="h" fact="0.2275"/>
              <dgm:constr type="l" for="ch" forName="image_1" refType="w" fact="0.5428"/>
              <dgm:constr type="t" for="ch" forName="image_1" refType="h" fact="0.425"/>
              <dgm:constr type="w" for="ch" forName="image_1" refType="w" fact="0.2164"/>
              <dgm:constr type="h" for="ch" forName="image_1" refType="h" fact="0.21"/>
              <dgm:constr type="l" for="ch" forName="parent_text_1" refType="w" fact="0.6522"/>
              <dgm:constr type="t" for="ch" forName="parent_text_1" refType="h" fact="0.2993"/>
              <dgm:constr type="w" for="ch" forName="parent_text_1" refType="w" fact="0.3478"/>
              <dgm:constr type="h" for="ch" forName="parent_text_1" refType="h" fact="0.11"/>
              <dgm:constr type="l" for="ch" forName="accent_3" refType="w" fact="0.5492"/>
              <dgm:constr type="t" for="ch" forName="accent_3" refType="h" fact="0.2488"/>
              <dgm:constr type="w" for="ch" forName="accent_3" refType="w" fact="0.0696"/>
              <dgm:constr type="h" for="ch" forName="accent_3" refType="h" fact="0.0675"/>
              <dgm:constr type="l" for="ch" forName="parent_text_2" refType="w" fact="0.0211"/>
              <dgm:constr type="t" for="ch" forName="parent_text_2" refType="h" fact="0.4663"/>
              <dgm:constr type="w" for="ch" forName="parent_text_2" refType="w" fact="0.3478"/>
              <dgm:constr type="h" for="ch" forName="parent_text_2" refType="h" fact="0.105"/>
              <dgm:constr type="l" for="ch" forName="parent_text_4" refType="w" fact="0.0635"/>
              <dgm:constr type="t" for="ch" forName="parent_text_4" refType="h" fact="0.1618"/>
              <dgm:constr type="w" for="ch" forName="parent_text_4" refType="w" fact="0.3478"/>
              <dgm:constr type="h" for="ch" forName="parent_text_4" refType="h" fact="0.0944"/>
              <dgm:constr type="l" for="ch" forName="accent_4" refType="w" fact="0.2705"/>
              <dgm:constr type="t" for="ch" forName="accent_4" refType="h" fact="0"/>
              <dgm:constr type="w" for="ch" forName="accent_4" refType="w" fact="0.0258"/>
              <dgm:constr type="h" for="ch" forName="accent_4" refType="h" fact="0.025"/>
              <dgm:constr type="l" for="ch" forName="parent_text_5" refType="w" fact="0"/>
              <dgm:constr type="t" for="ch" forName="parent_text_5" refType="h" fact="0.0625"/>
              <dgm:constr type="w" for="ch" forName="parent_text_5" refType="w" fact="0.3478"/>
              <dgm:constr type="h" for="ch" forName="parent_text_5" refType="h" fact="0.0863"/>
              <dgm:constr type="l" for="ch" forName="parent_text_3" refType="w" fact="0.034"/>
              <dgm:constr type="t" for="ch" forName="parent_text_3" refType="h" fact="0.2993"/>
              <dgm:constr type="w" for="ch" forName="parent_text_3" refType="w" fact="0.3478"/>
              <dgm:constr type="h" for="ch" forName="parent_text_3" refType="h" fact="0.1365"/>
              <dgm:constr type="l" for="ch" forName="parent_text_6" refType="w" fact="0.635"/>
              <dgm:constr type="t" for="ch" forName="parent_text_6" refType="h" fact="0.6465"/>
              <dgm:constr type="w" for="ch" forName="parent_text_6" refType="w" fact="0.3478"/>
              <dgm:constr type="h" for="ch" forName="parent_text_6" refType="h" fact="0.1525"/>
              <dgm:constr type="l" for="ch" forName="accent_5" refType="w" fact="0.322"/>
              <dgm:constr type="t" for="ch" forName="accent_5" refType="h" fact="0.02"/>
              <dgm:constr type="w" for="ch" forName="accent_5" refType="w" fact="0.0515"/>
              <dgm:constr type="h" for="ch" forName="accent_5" refType="h" fact="0.05"/>
              <dgm:constr type="l" for="ch" forName="parent_text_7" refType="w" fact="0.49"/>
              <dgm:constr type="t" for="ch" forName="parent_text_7" refType="h" fact="0.81"/>
              <dgm:constr type="w" for="ch" forName="parent_text_7" refType="w" fact="0.3478"/>
              <dgm:constr type="h" for="ch" forName="parent_text_7" refType="h" fact="0.077"/>
              <dgm:constr type="l" for="ch" forName="parent_text_8" refType="w" fact="0.375"/>
              <dgm:constr type="t" for="ch" forName="parent_text_8" refType="h" fact="0.89"/>
              <dgm:constr type="w" for="ch" forName="parent_text_8" refType="w" fact="0.3478"/>
              <dgm:constr type="h" for="ch" forName="parent_text_8" refType="h" fact="0.11"/>
            </dgm:constrLst>
          </dgm:else>
        </dgm:choose>
      </dgm:else>
    </dgm:choose>
    <dgm:forEach name="wrapper" axis="self" ptType="parTrans">
      <dgm:forEach name="wrapper2" axis="self" ptType="sibTrans" st="2">
        <dgm:forEach name="imageAccentRepeat" axis="self">
          <dgm:layoutNode name="imageAccentRepeatNode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</dgm:forEach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forEach name="Name34" axis="ch" ptType="node" cnt="1">
      <dgm:layoutNode name="parent_text_1" styleLbl="revTx">
        <dgm:varLst>
          <dgm:chMax val="0"/>
          <dgm:chPref val="0"/>
          <dgm:bulletEnabled val="1"/>
        </dgm:varLst>
        <dgm:choose name="Name35">
          <dgm:if name="Name36" func="var" arg="dir" op="equ" val="norm">
            <dgm:alg type="tx">
              <dgm:param type="parTxLTRAlign" val="r"/>
              <dgm:param type="shpTxLTRAlignCh" val="r"/>
              <dgm:param type="txAnchorVert" val="b"/>
              <dgm:param type="lnSpCh" val="15"/>
            </dgm:alg>
          </dgm:if>
          <dgm:else name="Name37">
            <dgm:alg type="tx">
              <dgm:param type="parTxLTRAlign" val="l"/>
              <dgm:param type="shpTxLTRAlignCh" val="l"/>
              <dgm:param type="txAnchorVert" val="b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01"/>
        </dgm:constrLst>
        <dgm:ruleLst>
          <dgm:rule type="primFontSz" val="5" fact="NaN" max="NaN"/>
        </dgm:ruleLst>
      </dgm:layoutNode>
      <dgm:layoutNode name="image_accent_1">
        <dgm:alg type="sp"/>
        <dgm:shape xmlns:r="http://schemas.openxmlformats.org/officeDocument/2006/relationships" r:blip="">
          <dgm:adjLst/>
        </dgm:shape>
        <dgm:presOf/>
        <dgm:constrLst/>
        <dgm:forEach name="Name38" ref="imageAccentRepeat"/>
      </dgm:layoutNode>
      <dgm:layoutNode name="accent_1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39" axis="ch" ptType="sibTrans" hideLastTrans="0" cnt="1">
      <dgm:layoutNode name="image_1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</dgm:forEach>
    <dgm:forEach name="Name41" axis="ch" ptType="node" st="2" cnt="1">
      <dgm:layoutNode name="parent_text_2" styleLbl="revTx">
        <dgm:varLst>
          <dgm:chMax val="0"/>
          <dgm:chPref val="0"/>
          <dgm:bulletEnabled val="1"/>
        </dgm:varLst>
        <dgm:choose name="Name42">
          <dgm:if name="Name43" func="var" arg="dir" op="equ" val="norm">
            <dgm:alg type="tx">
              <dgm:param type="parTxLTRAlign" val="l"/>
              <dgm:param type="lnSpCh" val="15"/>
            </dgm:alg>
          </dgm:if>
          <dgm:else name="Name44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2">
        <dgm:alg type="sp"/>
        <dgm:shape xmlns:r="http://schemas.openxmlformats.org/officeDocument/2006/relationships" r:blip="">
          <dgm:adjLst/>
        </dgm:shape>
        <dgm:presOf/>
        <dgm:constrLst/>
        <dgm:forEach name="Name45" ref="imageAccentRepeat"/>
      </dgm:layoutNode>
    </dgm:forEach>
    <dgm:forEach name="Name46" axis="ch" ptType="sibTrans" hideLastTrans="0" st="2" cnt="1">
      <dgm:layoutNode name="image_2">
        <dgm:alg type="sp"/>
        <dgm:shape xmlns:r="http://schemas.openxmlformats.org/officeDocument/2006/relationships" r:blip="">
          <dgm:adjLst/>
        </dgm:shape>
        <dgm:presOf/>
        <dgm:constrLst/>
        <dgm:forEach name="Name47" ref="imageRepeat"/>
      </dgm:layoutNode>
    </dgm:forEach>
    <dgm:forEach name="Name48" axis="ch" ptType="node" st="3" cnt="1">
      <dgm:layoutNode name="image_accent_3">
        <dgm:alg type="sp"/>
        <dgm:shape xmlns:r="http://schemas.openxmlformats.org/officeDocument/2006/relationships" r:blip="">
          <dgm:adjLst/>
        </dgm:shape>
        <dgm:presOf/>
        <dgm:constrLst/>
        <dgm:forEach name="Name49" ref="imageAccentRepeat"/>
      </dgm:layoutNode>
      <dgm:layoutNode name="parent_text_3" styleLbl="revTx">
        <dgm:varLst>
          <dgm:chMax val="0"/>
          <dgm:chPref val="0"/>
          <dgm:bulletEnabled val="1"/>
        </dgm:varLst>
        <dgm:choose name="Name50">
          <dgm:if name="Name51" func="var" arg="dir" op="equ" val="norm">
            <dgm:alg type="tx">
              <dgm:param type="parTxLTRAlign" val="l"/>
              <dgm:param type="lnSpCh" val="15"/>
            </dgm:alg>
          </dgm:if>
          <dgm:else name="Name52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2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  <dgm:layoutNode name="accent_3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53" axis="ch" ptType="sibTrans" hideLastTrans="0" st="3" cnt="1">
      <dgm:layoutNode name="image_3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</dgm:forEach>
    <dgm:forEach name="Name55" axis="ch" ptType="node" st="4" cnt="1">
      <dgm:layoutNode name="image_accent_4">
        <dgm:alg type="sp"/>
        <dgm:shape xmlns:r="http://schemas.openxmlformats.org/officeDocument/2006/relationships" r:blip="">
          <dgm:adjLst/>
        </dgm:shape>
        <dgm:presOf/>
        <dgm:constrLst/>
        <dgm:forEach name="Name56" ref="imageAccentRepeat"/>
      </dgm:layoutNode>
      <dgm:layoutNode name="parent_text_4" styleLbl="revTx">
        <dgm:varLst>
          <dgm:chMax val="0"/>
          <dgm:chPref val="0"/>
          <dgm:bulletEnabled val="1"/>
        </dgm:varLst>
        <dgm:choose name="Name57">
          <dgm:if name="Name58" func="var" arg="dir" op="equ" val="norm">
            <dgm:alg type="tx">
              <dgm:param type="parTxLTRAlign" val="l"/>
              <dgm:param type="lnSpCh" val="15"/>
            </dgm:alg>
          </dgm:if>
          <dgm:else name="Name59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accent_4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60" axis="ch" ptType="sibTrans" hideLastTrans="0" st="4" cnt="1">
      <dgm:layoutNode name="image_4">
        <dgm:alg type="sp"/>
        <dgm:shape xmlns:r="http://schemas.openxmlformats.org/officeDocument/2006/relationships" r:blip="">
          <dgm:adjLst/>
        </dgm:shape>
        <dgm:presOf/>
        <dgm:constrLst/>
        <dgm:forEach name="Name61" ref="imageRepeat"/>
      </dgm:layoutNode>
    </dgm:forEach>
    <dgm:forEach name="Name62" axis="ch" ptType="node" st="5" cnt="1">
      <dgm:layoutNode name="image_accent_5">
        <dgm:alg type="sp"/>
        <dgm:shape xmlns:r="http://schemas.openxmlformats.org/officeDocument/2006/relationships" r:blip="">
          <dgm:adjLst/>
        </dgm:shape>
        <dgm:presOf/>
        <dgm:constrLst/>
        <dgm:forEach name="Name63" ref="imageAccentRepeat"/>
      </dgm:layoutNode>
      <dgm:layoutNode name="parent_text_5" styleLbl="revTx">
        <dgm:varLst>
          <dgm:chMax val="0"/>
          <dgm:chPref val="0"/>
          <dgm:bulletEnabled val="1"/>
        </dgm:varLst>
        <dgm:choose name="Name64">
          <dgm:if name="Name65" func="var" arg="dir" op="equ" val="norm">
            <dgm:alg type="tx">
              <dgm:param type="parTxLTRAlign" val="l"/>
              <dgm:param type="lnSpCh" val="15"/>
            </dgm:alg>
          </dgm:if>
          <dgm:else name="Name66">
            <dgm:alg type="tx">
              <dgm:param type="parTxLTRAlign" val="r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sibTrans" hideLastTrans="0" st="5" cnt="1">
      <dgm:layoutNode name="image_5">
        <dgm:alg type="sp"/>
        <dgm:shape xmlns:r="http://schemas.openxmlformats.org/officeDocument/2006/relationships" r:blip="">
          <dgm:adjLst/>
        </dgm:shape>
        <dgm:presOf/>
        <dgm:constrLst/>
        <dgm:forEach name="Name68" ref="imageRepeat"/>
      </dgm:layoutNode>
    </dgm:forEach>
    <dgm:forEach name="Name69" axis="ch" ptType="node" st="6" cnt="1">
      <dgm:layoutNode name="parent_text_6" styleLbl="revTx">
        <dgm:varLst>
          <dgm:chMax val="0"/>
          <dgm:chPref val="0"/>
          <dgm:bulletEnabled val="1"/>
        </dgm:varLst>
        <dgm:choose name="Name70">
          <dgm:if name="Name71" func="var" arg="dir" op="equ" val="norm">
            <dgm:alg type="tx">
              <dgm:param type="parTxLTRAlign" val="r"/>
              <dgm:param type="shpTxLTRAlignCh" val="r"/>
              <dgm:param type="lnSpCh" val="15"/>
            </dgm:alg>
          </dgm:if>
          <dgm:else name="Name72">
            <dgm:alg type="tx">
              <dgm:param type="parTxLTRAlign" val="l"/>
              <dgm:param type="shpTxLTRAlignCh" val="l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6">
        <dgm:alg type="sp"/>
        <dgm:shape xmlns:r="http://schemas.openxmlformats.org/officeDocument/2006/relationships" r:blip="">
          <dgm:adjLst/>
        </dgm:shape>
        <dgm:presOf/>
        <dgm:constrLst/>
        <dgm:forEach name="Name73" ref="imageAccentRepeat"/>
      </dgm:layoutNode>
      <dgm:layoutNode name="accent_5" styleLbl="alignNode1">
        <dgm:alg type="sp"/>
        <dgm:shape xmlns:r="http://schemas.openxmlformats.org/officeDocument/2006/relationships" type="donut" r:blip="">
          <dgm:adjLst>
            <dgm:adj idx="1" val="0.0746"/>
          </dgm:adjLst>
        </dgm:shape>
        <dgm:presOf/>
      </dgm:layoutNode>
    </dgm:forEach>
    <dgm:forEach name="Name74" axis="ch" ptType="sibTrans" hideLastTrans="0" st="6" cnt="1">
      <dgm:layoutNode name="image_6">
        <dgm:alg type="sp"/>
        <dgm:shape xmlns:r="http://schemas.openxmlformats.org/officeDocument/2006/relationships" r:blip="">
          <dgm:adjLst/>
        </dgm:shape>
        <dgm:presOf/>
        <dgm:constrLst/>
        <dgm:forEach name="Name75" ref="imageRepeat"/>
      </dgm:layoutNode>
    </dgm:forEach>
    <dgm:forEach name="Name76" axis="ch" ptType="node" st="7" cnt="1">
      <dgm:layoutNode name="parent_text_7" styleLbl="revTx">
        <dgm:varLst>
          <dgm:chMax val="0"/>
          <dgm:chPref val="0"/>
          <dgm:bulletEnabled val="1"/>
        </dgm:varLst>
        <dgm:choose name="Name77">
          <dgm:if name="Name78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79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7">
        <dgm:alg type="sp"/>
        <dgm:shape xmlns:r="http://schemas.openxmlformats.org/officeDocument/2006/relationships" r:blip="">
          <dgm:adjLst/>
        </dgm:shape>
        <dgm:presOf/>
        <dgm:constrLst/>
        <dgm:forEach name="Name80" ref="imageAccentRepeat"/>
      </dgm:layoutNode>
    </dgm:forEach>
    <dgm:forEach name="Name81" axis="ch" ptType="sibTrans" hideLastTrans="0" st="7" cnt="1">
      <dgm:layoutNode name="image_7">
        <dgm:alg type="sp"/>
        <dgm:shape xmlns:r="http://schemas.openxmlformats.org/officeDocument/2006/relationships" r:blip="">
          <dgm:adjLst/>
        </dgm:shape>
        <dgm:presOf/>
        <dgm:constrLst/>
        <dgm:forEach name="Name82" ref="imageRepeat"/>
      </dgm:layoutNode>
    </dgm:forEach>
    <dgm:forEach name="Name83" axis="ch" ptType="node" st="8" cnt="1">
      <dgm:layoutNode name="parent_text_8" styleLbl="revTx">
        <dgm:varLst>
          <dgm:chMax val="0"/>
          <dgm:chPref val="0"/>
          <dgm:bulletEnabled val="1"/>
        </dgm:varLst>
        <dgm:choose name="Name84">
          <dgm:if name="Name85" func="var" arg="dir" op="equ" val="norm">
            <dgm:alg type="tx">
              <dgm:param type="parTxLTRAlign" val="r"/>
              <dgm:param type="shpTxLTRAlignCh" val="r"/>
              <dgm:param type="txAnchorVert" val="t"/>
              <dgm:param type="lnSpCh" val="15"/>
            </dgm:alg>
          </dgm:if>
          <dgm:else name="Name86">
            <dgm:alg type="tx">
              <dgm:param type="parTxLTRAlign" val="l"/>
              <dgm:param type="shpTxLTRAlignCh" val="l"/>
              <dgm:param type="txAnchorVert" val="t"/>
              <dgm:param type="lnSpCh" val="15"/>
            </dgm:alg>
          </dgm:else>
        </dgm:choose>
        <dgm:shape xmlns:r="http://schemas.openxmlformats.org/officeDocument/2006/relationships" type="rect" r:blip="" zOrderOff="99999">
          <dgm:adjLst/>
        </dgm:shape>
        <dgm:presOf axis="desOr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layoutNode name="image_accent_8">
        <dgm:alg type="sp"/>
        <dgm:shape xmlns:r="http://schemas.openxmlformats.org/officeDocument/2006/relationships" r:blip="">
          <dgm:adjLst/>
        </dgm:shape>
        <dgm:presOf/>
        <dgm:constrLst/>
        <dgm:forEach name="Name87" ref="imageAccentRepeat"/>
      </dgm:layoutNode>
    </dgm:forEach>
    <dgm:forEach name="Name88" axis="ch" ptType="sibTrans" hideLastTrans="0" st="8" cnt="1">
      <dgm:layoutNode name="image_8">
        <dgm:alg type="sp"/>
        <dgm:shape xmlns:r="http://schemas.openxmlformats.org/officeDocument/2006/relationships" r:blip="">
          <dgm:adjLst/>
        </dgm:shape>
        <dgm:presOf/>
        <dgm:constrLst/>
        <dgm:forEach name="Name89" ref="imageRepeat"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D5444-F62C-42C3-A75A-D9DBA807730F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A4F617-7A30-41D4-AB86-5D833C98E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6248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AA1FA-7B6A-47D2-8D61-F225D71B51FF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9A179D-2D27-49E2-B022-8EDDA2EFE6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603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 noChangeArrowheads="1"/>
          </p:cNvSpPr>
          <p:nvPr/>
        </p:nvSpPr>
        <p:spPr bwMode="white">
          <a:xfrm>
            <a:off x="8429022" y="0"/>
            <a:ext cx="3762978" cy="6858000"/>
          </a:xfrm>
          <a:custGeom>
            <a:avLst/>
            <a:gdLst>
              <a:gd name="connsiteX0" fmla="*/ 0 w 3762978"/>
              <a:gd name="connsiteY0" fmla="*/ 0 h 6858000"/>
              <a:gd name="connsiteX1" fmla="*/ 3762978 w 3762978"/>
              <a:gd name="connsiteY1" fmla="*/ 0 h 6858000"/>
              <a:gd name="connsiteX2" fmla="*/ 3762978 w 3762978"/>
              <a:gd name="connsiteY2" fmla="*/ 6858000 h 6858000"/>
              <a:gd name="connsiteX3" fmla="*/ 338667 w 3762978"/>
              <a:gd name="connsiteY3" fmla="*/ 6858000 h 6858000"/>
              <a:gd name="connsiteX4" fmla="*/ 1189567 w 3762978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62978" h="6858000">
                <a:moveTo>
                  <a:pt x="0" y="0"/>
                </a:moveTo>
                <a:lnTo>
                  <a:pt x="3762978" y="0"/>
                </a:lnTo>
                <a:lnTo>
                  <a:pt x="3762978" y="6858000"/>
                </a:lnTo>
                <a:lnTo>
                  <a:pt x="338667" y="6858000"/>
                </a:lnTo>
                <a:lnTo>
                  <a:pt x="1189567" y="433705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800"/>
          </a:p>
        </p:txBody>
      </p:sp>
      <p:sp>
        <p:nvSpPr>
          <p:cNvPr id="7" name="Freeform 6"/>
          <p:cNvSpPr>
            <a:spLocks/>
          </p:cNvSpPr>
          <p:nvPr/>
        </p:nvSpPr>
        <p:spPr bwMode="auto">
          <a:xfrm>
            <a:off x="8145385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950653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0" y="1873584"/>
            <a:ext cx="640080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4572000"/>
            <a:ext cx="6400800" cy="1600200"/>
          </a:xfrm>
        </p:spPr>
        <p:txBody>
          <a:bodyPr/>
          <a:lstStyle>
            <a:lvl1pPr marL="0" indent="0" algn="l">
              <a:spcBef>
                <a:spcPts val="120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585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24400" y="1828801"/>
            <a:ext cx="6172200" cy="4343400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5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295400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273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324599" y="5257800"/>
            <a:ext cx="4572000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295400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6324599" y="5257800"/>
            <a:ext cx="4572000" cy="548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6412954" y="5333098"/>
            <a:ext cx="4420252" cy="839102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954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324600" y="1828801"/>
            <a:ext cx="4572000" cy="3428999"/>
          </a:xfrm>
        </p:spPr>
        <p:txBody>
          <a:bodyPr tIns="27432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401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4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 rot="5400000">
            <a:off x="7562850" y="2228850"/>
            <a:ext cx="6858000" cy="24003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6331230" y="3387909"/>
            <a:ext cx="6858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rot="5400000">
            <a:off x="6251613" y="3387909"/>
            <a:ext cx="6858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71318" y="685800"/>
            <a:ext cx="103327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685800"/>
            <a:ext cx="7976754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11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45396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8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5"/>
          <p:cNvSpPr>
            <a:spLocks noChangeArrowheads="1"/>
          </p:cNvSpPr>
          <p:nvPr/>
        </p:nvSpPr>
        <p:spPr bwMode="white">
          <a:xfrm>
            <a:off x="6540503" y="0"/>
            <a:ext cx="5651496" cy="6858000"/>
          </a:xfrm>
          <a:custGeom>
            <a:avLst/>
            <a:gdLst/>
            <a:ahLst/>
            <a:cxnLst/>
            <a:rect l="l" t="t" r="r" b="b"/>
            <a:pathLst>
              <a:path w="4238622" h="6858000">
                <a:moveTo>
                  <a:pt x="0" y="0"/>
                </a:moveTo>
                <a:lnTo>
                  <a:pt x="4086222" y="0"/>
                </a:lnTo>
                <a:lnTo>
                  <a:pt x="4237035" y="0"/>
                </a:lnTo>
                <a:lnTo>
                  <a:pt x="4238622" y="0"/>
                </a:lnTo>
                <a:lnTo>
                  <a:pt x="4238622" y="6858000"/>
                </a:lnTo>
                <a:lnTo>
                  <a:pt x="4237035" y="6858000"/>
                </a:lnTo>
                <a:lnTo>
                  <a:pt x="4086222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11" name="Freeform 6"/>
          <p:cNvSpPr>
            <a:spLocks/>
          </p:cNvSpPr>
          <p:nvPr/>
        </p:nvSpPr>
        <p:spPr bwMode="auto">
          <a:xfrm>
            <a:off x="6256868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2" name="Freeform 7"/>
          <p:cNvSpPr>
            <a:spLocks/>
          </p:cNvSpPr>
          <p:nvPr/>
        </p:nvSpPr>
        <p:spPr bwMode="auto">
          <a:xfrm>
            <a:off x="6062136" y="0"/>
            <a:ext cx="1528232" cy="6858000"/>
          </a:xfrm>
          <a:custGeom>
            <a:avLst/>
            <a:gdLst/>
            <a:ahLst/>
            <a:cxnLst/>
            <a:rect l="l" t="t" r="r" b="b"/>
            <a:pathLst>
              <a:path w="1146174" h="6858000">
                <a:moveTo>
                  <a:pt x="0" y="0"/>
                </a:moveTo>
                <a:lnTo>
                  <a:pt x="253999" y="0"/>
                </a:lnTo>
                <a:lnTo>
                  <a:pt x="1146174" y="4337050"/>
                </a:lnTo>
                <a:lnTo>
                  <a:pt x="51117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1778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5401" y="1873584"/>
            <a:ext cx="5120640" cy="2560320"/>
          </a:xfrm>
        </p:spPr>
        <p:txBody>
          <a:bodyPr anchor="b">
            <a:normAutofit/>
          </a:bodyPr>
          <a:lstStyle>
            <a:lvl1pPr algn="l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572000"/>
            <a:ext cx="5120640" cy="1600200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5" name="Picture Placeholder 14"/>
          <p:cNvSpPr>
            <a:spLocks noGrp="1"/>
          </p:cNvSpPr>
          <p:nvPr>
            <p:ph type="pic" sz="quarter" idx="10"/>
          </p:nvPr>
        </p:nvSpPr>
        <p:spPr>
          <a:xfrm>
            <a:off x="6743703" y="0"/>
            <a:ext cx="5448297" cy="6858000"/>
          </a:xfrm>
          <a:custGeom>
            <a:avLst/>
            <a:gdLst>
              <a:gd name="connsiteX0" fmla="*/ 0 w 5448297"/>
              <a:gd name="connsiteY0" fmla="*/ 0 h 6858000"/>
              <a:gd name="connsiteX1" fmla="*/ 5448297 w 5448297"/>
              <a:gd name="connsiteY1" fmla="*/ 0 h 6858000"/>
              <a:gd name="connsiteX2" fmla="*/ 5448297 w 5448297"/>
              <a:gd name="connsiteY2" fmla="*/ 6858000 h 6858000"/>
              <a:gd name="connsiteX3" fmla="*/ 338667 w 5448297"/>
              <a:gd name="connsiteY3" fmla="*/ 6858000 h 6858000"/>
              <a:gd name="connsiteX4" fmla="*/ 1185333 w 5448297"/>
              <a:gd name="connsiteY4" fmla="*/ 43370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48297" h="6858000">
                <a:moveTo>
                  <a:pt x="0" y="0"/>
                </a:moveTo>
                <a:lnTo>
                  <a:pt x="5448297" y="0"/>
                </a:lnTo>
                <a:lnTo>
                  <a:pt x="5448297" y="6858000"/>
                </a:lnTo>
                <a:lnTo>
                  <a:pt x="338667" y="6858000"/>
                </a:lnTo>
                <a:lnTo>
                  <a:pt x="1185333" y="4337050"/>
                </a:lnTo>
                <a:close/>
              </a:path>
            </a:pathLst>
          </a:custGeom>
          <a:noFill/>
          <a:ln>
            <a:noFill/>
          </a:ln>
        </p:spPr>
        <p:txBody>
          <a:bodyPr wrap="square" tIns="365760">
            <a:no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6" name="Instructional Text"/>
          <p:cNvSpPr/>
          <p:nvPr/>
        </p:nvSpPr>
        <p:spPr>
          <a:xfrm>
            <a:off x="12344400" y="0"/>
            <a:ext cx="1295400" cy="6858000"/>
          </a:xfrm>
          <a:prstGeom prst="roundRect">
            <a:avLst>
              <a:gd name="adj" fmla="val 9717"/>
            </a:avLst>
          </a:prstGeom>
          <a:solidFill>
            <a:srgbClr val="A6A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r>
              <a:rPr sz="1200" b="1" i="1">
                <a:latin typeface="Arial" pitchFamily="34" charset="0"/>
                <a:cs typeface="Arial" pitchFamily="34" charset="0"/>
              </a:rPr>
              <a:t>NOTE:</a:t>
            </a:r>
          </a:p>
          <a:p>
            <a:r>
              <a:rPr sz="1200" i="1">
                <a:latin typeface="Arial" pitchFamily="34" charset="0"/>
                <a:cs typeface="Arial" pitchFamily="34" charset="0"/>
              </a:rPr>
              <a:t>To change the  image on this slide, select the picture and delete it. Then click the Pictures icon in the placeholder to insert your own image.</a:t>
            </a:r>
          </a:p>
        </p:txBody>
      </p:sp>
    </p:spTree>
    <p:extLst>
      <p:ext uri="{BB962C8B-B14F-4D97-AF65-F5344CB8AC3E}">
        <p14:creationId xmlns:p14="http://schemas.microsoft.com/office/powerpoint/2010/main" val="2402813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white">
          <a:xfrm>
            <a:off x="9622368" y="0"/>
            <a:ext cx="2569632" cy="6858000"/>
          </a:xfrm>
          <a:custGeom>
            <a:avLst/>
            <a:gdLst/>
            <a:ahLst/>
            <a:cxnLst/>
            <a:rect l="l" t="t" r="r" b="b"/>
            <a:pathLst>
              <a:path w="1927224" h="6858000">
                <a:moveTo>
                  <a:pt x="0" y="0"/>
                </a:moveTo>
                <a:lnTo>
                  <a:pt x="1927224" y="0"/>
                </a:lnTo>
                <a:lnTo>
                  <a:pt x="1927224" y="6858000"/>
                </a:lnTo>
                <a:lnTo>
                  <a:pt x="254000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8" name="Freeform 6"/>
          <p:cNvSpPr>
            <a:spLocks/>
          </p:cNvSpPr>
          <p:nvPr/>
        </p:nvSpPr>
        <p:spPr bwMode="auto">
          <a:xfrm>
            <a:off x="9237132" y="0"/>
            <a:ext cx="1672169" cy="6858000"/>
          </a:xfrm>
          <a:custGeom>
            <a:avLst/>
            <a:gdLst/>
            <a:ahLst/>
            <a:cxnLst/>
            <a:rect l="l" t="t" r="r" b="b"/>
            <a:pathLst>
              <a:path w="1254127" h="6858000">
                <a:moveTo>
                  <a:pt x="0" y="0"/>
                </a:moveTo>
                <a:lnTo>
                  <a:pt x="365127" y="0"/>
                </a:lnTo>
                <a:lnTo>
                  <a:pt x="1254127" y="4337050"/>
                </a:lnTo>
                <a:lnTo>
                  <a:pt x="619127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9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01600" dist="50800" algn="l" rotWithShape="0">
              <a:prstClr val="black">
                <a:alpha val="25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9173633" y="0"/>
            <a:ext cx="1460499" cy="6858000"/>
          </a:xfrm>
          <a:custGeom>
            <a:avLst/>
            <a:gdLst/>
            <a:ahLst/>
            <a:cxnLst/>
            <a:rect l="l" t="t" r="r" b="b"/>
            <a:pathLst>
              <a:path w="1095374" h="6858000">
                <a:moveTo>
                  <a:pt x="0" y="0"/>
                </a:moveTo>
                <a:lnTo>
                  <a:pt x="203199" y="0"/>
                </a:lnTo>
                <a:lnTo>
                  <a:pt x="1095374" y="4337050"/>
                </a:lnTo>
                <a:lnTo>
                  <a:pt x="460374" y="6858000"/>
                </a:lnTo>
                <a:lnTo>
                  <a:pt x="257175" y="6858000"/>
                </a:lnTo>
                <a:lnTo>
                  <a:pt x="892175" y="433705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8" y="2914650"/>
            <a:ext cx="8046720" cy="1557338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398" y="4589463"/>
            <a:ext cx="8046718" cy="1011237"/>
          </a:xfrm>
        </p:spPr>
        <p:txBody>
          <a:bodyPr/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64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8799"/>
            <a:ext cx="4572000" cy="43434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206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4572000" cy="850392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2705100"/>
            <a:ext cx="4572000" cy="3467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4600" y="1828800"/>
            <a:ext cx="4572000" cy="847725"/>
          </a:xfrm>
        </p:spPr>
        <p:txBody>
          <a:bodyPr anchor="ctr">
            <a:normAutofit/>
          </a:bodyPr>
          <a:lstStyle>
            <a:lvl1pPr marL="0" indent="0">
              <a:buNone/>
              <a:defRPr sz="26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4600" y="2705100"/>
            <a:ext cx="4572000" cy="34671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360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337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6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8209" y="1828800"/>
            <a:ext cx="6126480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0" y="1828800"/>
            <a:ext cx="3017520" cy="4343400"/>
          </a:xfrm>
        </p:spPr>
        <p:txBody>
          <a:bodyPr anchor="ctr"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A3335-6331-4872-A8B7-ECD55539F4D0}" type="datetimeFigureOut">
              <a:rPr lang="en-US" smtClean="0"/>
              <a:t>9/24/2014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8E3F6-DE14-48B2-B2BC-6FABA9630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3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 bwMode="white">
          <a:xfrm>
            <a:off x="0" y="0"/>
            <a:ext cx="12192000" cy="1371600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1371600"/>
            <a:ext cx="12192000" cy="82183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443006"/>
            <a:ext cx="12192000" cy="8218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10368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1828800"/>
            <a:ext cx="96012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91449" y="6374999"/>
            <a:ext cx="1480705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9A3335-6331-4872-A8B7-ECD55539F4D0}" type="datetimeFigureOut">
              <a:rPr lang="en-US" smtClean="0"/>
              <a:pPr/>
              <a:t>9/24/2014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399" y="6374999"/>
            <a:ext cx="624320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25000" y="6374999"/>
            <a:ext cx="1371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F8E3F6-DE14-48B2-B2BC-6FABA9630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73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61" r:id="rId11"/>
    <p:sldLayoutId id="2147483658" r:id="rId12"/>
    <p:sldLayoutId id="2147483659" r:id="rId13"/>
    <p:sldLayoutId id="214748366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bg1"/>
          </a:solidFill>
          <a:latin typeface="Arial Black" panose="020B0A04020102020204" pitchFamily="34" charset="0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7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hyperlink" Target="http://education.state.mn.us/MDE/Welcome/AdvBCT/StandultHighSchDiplTaskForce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7" Type="http://schemas.microsoft.com/office/2007/relationships/hdphoto" Target="../media/hdphoto6.wdp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microsoft.com/office/2007/relationships/hdphoto" Target="../media/hdphoto5.wdp"/><Relationship Id="rId4" Type="http://schemas.openxmlformats.org/officeDocument/2006/relationships/image" Target="../media/image4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noFill/>
        </p:spPr>
        <p:txBody>
          <a:bodyPr>
            <a:noAutofit/>
          </a:bodyPr>
          <a:lstStyle/>
          <a:p>
            <a:r>
              <a:rPr lang="en-US" sz="4800" dirty="0">
                <a:solidFill>
                  <a:schemeClr val="accent2"/>
                </a:solidFill>
              </a:rPr>
              <a:t>Creating a Third </a:t>
            </a:r>
            <a:r>
              <a:rPr lang="en-US" sz="4800" dirty="0" smtClean="0">
                <a:solidFill>
                  <a:schemeClr val="accent2"/>
                </a:solidFill>
              </a:rPr>
              <a:t>Pathway</a:t>
            </a:r>
            <a:br>
              <a:rPr lang="en-US" sz="4800" dirty="0" smtClean="0">
                <a:solidFill>
                  <a:schemeClr val="accent2"/>
                </a:solidFill>
              </a:rPr>
            </a:br>
            <a:r>
              <a:rPr lang="en-US" sz="3600" dirty="0" smtClean="0">
                <a:solidFill>
                  <a:schemeClr val="accent1"/>
                </a:solidFill>
              </a:rPr>
              <a:t>Minnesota’s </a:t>
            </a:r>
            <a:r>
              <a:rPr lang="en-US" sz="3600" dirty="0">
                <a:solidFill>
                  <a:schemeClr val="accent1"/>
                </a:solidFill>
              </a:rPr>
              <a:t>State Adult Diploma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anchor="b"/>
          <a:lstStyle/>
          <a:p>
            <a:r>
              <a:rPr lang="en-US" b="1" i="1" dirty="0" smtClean="0">
                <a:solidFill>
                  <a:schemeClr val="bg2">
                    <a:lumMod val="10000"/>
                  </a:schemeClr>
                </a:solidFill>
              </a:rPr>
              <a:t>August 2014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Brad Hasskamp, MDE ABE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Karen Wolters, Mankato ABE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22" r="26994"/>
          <a:stretch/>
        </p:blipFill>
        <p:spPr/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141" y="5259271"/>
            <a:ext cx="1798275" cy="1795615"/>
          </a:xfrm>
          <a:prstGeom prst="ellipse">
            <a:avLst/>
          </a:prstGeom>
          <a:effectLst>
            <a:softEdge rad="31750"/>
          </a:effectLst>
        </p:spPr>
      </p:pic>
    </p:spTree>
    <p:extLst>
      <p:ext uri="{BB962C8B-B14F-4D97-AF65-F5344CB8AC3E}">
        <p14:creationId xmlns:p14="http://schemas.microsoft.com/office/powerpoint/2010/main" val="268516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255134"/>
            <a:ext cx="6096000" cy="1036850"/>
          </a:xfrm>
        </p:spPr>
        <p:txBody>
          <a:bodyPr/>
          <a:lstStyle/>
          <a:p>
            <a:r>
              <a:rPr lang="en-US" dirty="0" smtClean="0"/>
              <a:t>More Questions Raised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524000"/>
            <a:ext cx="6096000" cy="5334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lvl="1">
              <a:buFont typeface="Arial"/>
              <a:buChar char="•"/>
            </a:pPr>
            <a:r>
              <a:rPr lang="en-US" sz="3200" dirty="0" smtClean="0"/>
              <a:t>How will the initiative establish academic alignment with integrated, contextualized, competency based training?</a:t>
            </a:r>
          </a:p>
          <a:p>
            <a:pPr marL="320040" lvl="1" indent="0">
              <a:buNone/>
            </a:pPr>
            <a:endParaRPr lang="en-US" sz="3200" dirty="0" smtClean="0"/>
          </a:p>
          <a:p>
            <a:pPr lvl="1">
              <a:buFont typeface="Arial"/>
              <a:buChar char="•"/>
            </a:pPr>
            <a:r>
              <a:rPr lang="en-US" sz="3200" dirty="0" smtClean="0"/>
              <a:t>How can the initiative reduce the cost of remediation at the postsecondary level?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5" t="-16" r="10924" b="16"/>
          <a:stretch/>
        </p:blipFill>
        <p:spPr>
          <a:xfrm>
            <a:off x="0" y="1524000"/>
            <a:ext cx="6443132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58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0" y="1515533"/>
            <a:ext cx="6096000" cy="5342467"/>
          </a:xfrm>
          <a:solidFill>
            <a:schemeClr val="bg1"/>
          </a:solidFill>
        </p:spPr>
        <p:txBody>
          <a:bodyPr>
            <a:noAutofit/>
          </a:bodyPr>
          <a:lstStyle/>
          <a:p>
            <a:pPr lvl="1">
              <a:buFont typeface="Arial"/>
              <a:buChar char="•"/>
            </a:pPr>
            <a:r>
              <a:rPr lang="en-US" sz="2400" dirty="0" smtClean="0"/>
              <a:t>Will this option recognize educational attainment achieved in another country?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Will skills attained through work experience (both domestic and foreign) be factored into this new option?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Can support services be provided to structure opportunities for increased English language skills?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What career pathways are available for adults with limited English proficiency?  Can this option help students transition quickly into the workforce? </a:t>
            </a:r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255134"/>
            <a:ext cx="6095999" cy="1036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 from</a:t>
            </a:r>
            <a:br>
              <a:rPr lang="en-US" dirty="0" smtClean="0"/>
            </a:br>
            <a:r>
              <a:rPr lang="en-US" dirty="0" smtClean="0"/>
              <a:t>Student Focus Groups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5" t="-16" r="10924" b="16"/>
          <a:stretch/>
        </p:blipFill>
        <p:spPr>
          <a:xfrm>
            <a:off x="0" y="1524000"/>
            <a:ext cx="6443132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131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304800"/>
            <a:ext cx="6416041" cy="4129104"/>
          </a:xfrm>
        </p:spPr>
        <p:txBody>
          <a:bodyPr/>
          <a:lstStyle/>
          <a:p>
            <a:r>
              <a:rPr lang="en-US" b="1" dirty="0" smtClean="0"/>
              <a:t>2013-14 Standard </a:t>
            </a:r>
            <a:r>
              <a:rPr lang="en-US" b="1" dirty="0"/>
              <a:t>Adult High School Diploma </a:t>
            </a:r>
            <a:r>
              <a:rPr lang="en-US" b="1" dirty="0" smtClean="0"/>
              <a:t>Task Force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April 2014</a:t>
            </a:r>
            <a:endParaRPr lang="en-US" dirty="0"/>
          </a:p>
        </p:txBody>
      </p:sp>
      <p:pic>
        <p:nvPicPr>
          <p:cNvPr id="5" name="Picture Placeholder 4" descr="City street with motion blur" title="Sample Picture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80595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lede 10" descr="dreamstime_Handsoverlapping.jpg"/>
          <p:cNvPicPr>
            <a:picLocks noChangeAspect="1"/>
          </p:cNvPicPr>
          <p:nvPr/>
        </p:nvPicPr>
        <p:blipFill rotWithShape="1">
          <a:blip r:embed="rId2"/>
          <a:srcRect l="-138" t="16459" r="138" b="8084"/>
          <a:stretch/>
        </p:blipFill>
        <p:spPr bwMode="auto">
          <a:xfrm>
            <a:off x="0" y="-26127"/>
            <a:ext cx="12191999" cy="691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ktangel 7"/>
          <p:cNvSpPr/>
          <p:nvPr/>
        </p:nvSpPr>
        <p:spPr>
          <a:xfrm>
            <a:off x="0" y="-26127"/>
            <a:ext cx="5455227" cy="6914607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8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1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dirty="0">
              <a:latin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3854" y="-26127"/>
            <a:ext cx="5469082" cy="1318111"/>
          </a:xfrm>
        </p:spPr>
        <p:txBody>
          <a:bodyPr>
            <a:normAutofit/>
          </a:bodyPr>
          <a:lstStyle/>
          <a:p>
            <a:r>
              <a:rPr lang="en-US" dirty="0" smtClean="0">
                <a:ln>
                  <a:solidFill>
                    <a:sysClr val="windowText" lastClr="000000"/>
                  </a:solidFill>
                </a:ln>
              </a:rPr>
              <a:t>Standard Adult Diploma Task Force</a:t>
            </a:r>
            <a:endParaRPr lang="en-US" dirty="0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3855" y="1291984"/>
            <a:ext cx="5482937" cy="5596496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200" b="1" dirty="0" smtClean="0"/>
              <a:t>Members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5 </a:t>
            </a:r>
            <a:r>
              <a:rPr lang="en-US" sz="3200" dirty="0"/>
              <a:t>ABE </a:t>
            </a:r>
            <a:r>
              <a:rPr lang="en-US" sz="3200" dirty="0" smtClean="0"/>
              <a:t>practitioners</a:t>
            </a:r>
            <a:r>
              <a:rPr lang="en-US" sz="3200" dirty="0"/>
              <a:t>, </a:t>
            </a:r>
            <a:endParaRPr lang="en-US" sz="3200" dirty="0" smtClean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1 </a:t>
            </a:r>
            <a:r>
              <a:rPr lang="en-US" sz="3200" dirty="0"/>
              <a:t>Chamber of </a:t>
            </a:r>
            <a:r>
              <a:rPr lang="en-US" sz="3200" dirty="0" smtClean="0"/>
              <a:t>Commerce representative,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1 DEED representative, 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1 </a:t>
            </a:r>
            <a:r>
              <a:rPr lang="en-US" sz="3200" dirty="0" err="1" smtClean="0"/>
              <a:t>MnSCU</a:t>
            </a:r>
            <a:r>
              <a:rPr lang="en-US" sz="3200" dirty="0" smtClean="0"/>
              <a:t> representative, &amp;</a:t>
            </a:r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1 MDE representative</a:t>
            </a:r>
          </a:p>
          <a:p>
            <a:pPr marL="0" indent="0">
              <a:buNone/>
            </a:pPr>
            <a:r>
              <a:rPr lang="en-US" sz="3200" b="1" dirty="0" smtClean="0"/>
              <a:t>Sessions</a:t>
            </a:r>
            <a:endParaRPr lang="en-US" sz="3200" b="1" dirty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6 Meetings (August-January)</a:t>
            </a:r>
          </a:p>
          <a:p>
            <a:pPr marL="0" indent="0">
              <a:buNone/>
            </a:pPr>
            <a:r>
              <a:rPr lang="en-US" sz="3200" b="1" dirty="0" smtClean="0"/>
              <a:t>Report</a:t>
            </a:r>
            <a:endParaRPr lang="en-US" sz="3200" b="1" dirty="0"/>
          </a:p>
          <a:p>
            <a:pPr>
              <a:buFont typeface="Arial" pitchFamily="34" charset="0"/>
              <a:buChar char="•"/>
            </a:pPr>
            <a:r>
              <a:rPr lang="en-US" sz="3200" dirty="0" smtClean="0"/>
              <a:t>Submitted </a:t>
            </a:r>
            <a:r>
              <a:rPr lang="en-US" sz="3200" dirty="0"/>
              <a:t>recommendations </a:t>
            </a:r>
            <a:r>
              <a:rPr lang="en-US" sz="3200" dirty="0" smtClean="0"/>
              <a:t>February</a:t>
            </a: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62143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Billede 10" descr="dreamstime_Handsoverlapping.jpg"/>
          <p:cNvPicPr>
            <a:picLocks noChangeAspect="1"/>
          </p:cNvPicPr>
          <p:nvPr/>
        </p:nvPicPr>
        <p:blipFill rotWithShape="1">
          <a:blip r:embed="rId2"/>
          <a:srcRect l="-138" t="16459" r="138" b="8084"/>
          <a:stretch/>
        </p:blipFill>
        <p:spPr bwMode="auto">
          <a:xfrm>
            <a:off x="0" y="-26127"/>
            <a:ext cx="12191999" cy="6914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ktangel 7"/>
          <p:cNvSpPr/>
          <p:nvPr/>
        </p:nvSpPr>
        <p:spPr>
          <a:xfrm>
            <a:off x="7196666" y="-26127"/>
            <a:ext cx="4995333" cy="6914607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8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71000"/>
                </a:schemeClr>
              </a:gs>
            </a:gsLst>
          </a:gra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a-DK" dirty="0">
              <a:latin typeface="Arial" pitchFamily="34" charset="0"/>
            </a:endParaRPr>
          </a:p>
        </p:txBody>
      </p:sp>
      <p:sp>
        <p:nvSpPr>
          <p:cNvPr id="13317" name="Tekstboks 9"/>
          <p:cNvSpPr txBox="1">
            <a:spLocks noChangeArrowheads="1"/>
          </p:cNvSpPr>
          <p:nvPr/>
        </p:nvSpPr>
        <p:spPr bwMode="auto">
          <a:xfrm>
            <a:off x="7196666" y="2357967"/>
            <a:ext cx="4995333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2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Calibri" panose="020F0502020204030204" pitchFamily="34" charset="0"/>
              </a:rPr>
              <a:t>Members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n>
                  <a:solidFill>
                    <a:schemeClr val="accent2"/>
                  </a:solidFill>
                </a:ln>
                <a:solidFill>
                  <a:srgbClr val="1155CC"/>
                </a:solidFill>
                <a:latin typeface="Calibri" panose="020F0502020204030204" pitchFamily="34" charset="0"/>
              </a:rPr>
              <a:t>Karen </a:t>
            </a:r>
            <a:r>
              <a:rPr lang="en-US" sz="2400" dirty="0" err="1" smtClean="0">
                <a:ln>
                  <a:solidFill>
                    <a:schemeClr val="accent2"/>
                  </a:solidFill>
                </a:ln>
                <a:solidFill>
                  <a:srgbClr val="1155CC"/>
                </a:solidFill>
                <a:latin typeface="Calibri" panose="020F0502020204030204" pitchFamily="34" charset="0"/>
              </a:rPr>
              <a:t>Wolters</a:t>
            </a:r>
            <a:r>
              <a:rPr lang="en-US" sz="2400" dirty="0" smtClean="0">
                <a:ln>
                  <a:solidFill>
                    <a:schemeClr val="accent2"/>
                  </a:solidFill>
                </a:ln>
                <a:solidFill>
                  <a:srgbClr val="1155CC"/>
                </a:solidFill>
                <a:latin typeface="Calibri" panose="020F0502020204030204" pitchFamily="34" charset="0"/>
              </a:rPr>
              <a:t>, Chair (Mankato)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chemeClr val="accent2"/>
                  </a:solidFill>
                </a:ln>
                <a:solidFill>
                  <a:srgbClr val="1155CC"/>
                </a:solidFill>
                <a:latin typeface="Calibri" panose="020F0502020204030204" pitchFamily="34" charset="0"/>
              </a:rPr>
              <a:t>Kristine Kelly (</a:t>
            </a:r>
            <a:r>
              <a:rPr lang="en-US" sz="2400" dirty="0" err="1">
                <a:ln>
                  <a:solidFill>
                    <a:schemeClr val="accent2"/>
                  </a:solidFill>
                </a:ln>
                <a:solidFill>
                  <a:srgbClr val="1155CC"/>
                </a:solidFill>
                <a:latin typeface="Calibri" panose="020F0502020204030204" pitchFamily="34" charset="0"/>
              </a:rPr>
              <a:t>Robbinsdale</a:t>
            </a:r>
            <a:r>
              <a:rPr lang="en-US" sz="2400" dirty="0">
                <a:ln>
                  <a:solidFill>
                    <a:schemeClr val="accent2"/>
                  </a:solidFill>
                </a:ln>
                <a:solidFill>
                  <a:srgbClr val="1155CC"/>
                </a:solidFill>
                <a:latin typeface="Calibri" panose="020F0502020204030204" pitchFamily="34" charset="0"/>
              </a:rPr>
              <a:t>)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n>
                  <a:solidFill>
                    <a:schemeClr val="accent2"/>
                  </a:solidFill>
                </a:ln>
                <a:solidFill>
                  <a:srgbClr val="1155CC"/>
                </a:solidFill>
                <a:latin typeface="Calibri" panose="020F0502020204030204" pitchFamily="34" charset="0"/>
              </a:rPr>
              <a:t>Kate Ronald (Volunteers of America)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ln>
                  <a:solidFill>
                    <a:schemeClr val="accent2"/>
                  </a:solidFill>
                </a:ln>
                <a:solidFill>
                  <a:srgbClr val="1155CC"/>
                </a:solidFill>
                <a:latin typeface="Calibri" panose="020F0502020204030204" pitchFamily="34" charset="0"/>
              </a:rPr>
              <a:t>Tamra</a:t>
            </a:r>
            <a:r>
              <a:rPr lang="en-US" sz="2400" dirty="0">
                <a:ln>
                  <a:solidFill>
                    <a:schemeClr val="accent2"/>
                  </a:solidFill>
                </a:ln>
                <a:solidFill>
                  <a:srgbClr val="1155CC"/>
                </a:solidFill>
                <a:latin typeface="Calibri" panose="020F0502020204030204" pitchFamily="34" charset="0"/>
              </a:rPr>
              <a:t> Sieve (Metro South)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strike="sngStrike" dirty="0" smtClean="0">
                <a:ln>
                  <a:solidFill>
                    <a:schemeClr val="accent2"/>
                  </a:solidFill>
                </a:ln>
                <a:solidFill>
                  <a:srgbClr val="1155CC"/>
                </a:solidFill>
                <a:latin typeface="Calibri" panose="020F0502020204030204" pitchFamily="34" charset="0"/>
              </a:rPr>
              <a:t>Ali Farah</a:t>
            </a:r>
            <a:endParaRPr lang="en-US" sz="2400" strike="sngStrike" dirty="0">
              <a:ln>
                <a:solidFill>
                  <a:schemeClr val="accent2"/>
                </a:solidFill>
              </a:ln>
              <a:solidFill>
                <a:srgbClr val="1155CC"/>
              </a:solidFill>
              <a:latin typeface="Calibri" panose="020F0502020204030204" pitchFamily="34" charset="0"/>
            </a:endParaRP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n>
                  <a:solidFill>
                    <a:schemeClr val="accent2"/>
                  </a:solidFill>
                </a:ln>
                <a:solidFill>
                  <a:srgbClr val="1155CC"/>
                </a:solidFill>
                <a:latin typeface="Calibri" panose="020F0502020204030204" pitchFamily="34" charset="0"/>
              </a:rPr>
              <a:t>Jim Colwell (MDE)</a:t>
            </a:r>
          </a:p>
          <a:p>
            <a:pPr marL="34290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>
                <a:ln>
                  <a:solidFill>
                    <a:schemeClr val="accent2"/>
                  </a:solidFill>
                </a:ln>
                <a:solidFill>
                  <a:srgbClr val="1155CC"/>
                </a:solidFill>
                <a:latin typeface="Calibri" panose="020F0502020204030204" pitchFamily="34" charset="0"/>
              </a:rPr>
              <a:t>Karen </a:t>
            </a:r>
            <a:r>
              <a:rPr lang="en-US" sz="2400" dirty="0" err="1">
                <a:ln>
                  <a:solidFill>
                    <a:schemeClr val="accent2"/>
                  </a:solidFill>
                </a:ln>
                <a:solidFill>
                  <a:srgbClr val="1155CC"/>
                </a:solidFill>
                <a:latin typeface="Calibri" panose="020F0502020204030204" pitchFamily="34" charset="0"/>
              </a:rPr>
              <a:t>Hynick</a:t>
            </a:r>
            <a:r>
              <a:rPr lang="en-US" sz="2400" dirty="0">
                <a:ln>
                  <a:solidFill>
                    <a:schemeClr val="accent2"/>
                  </a:solidFill>
                </a:ln>
                <a:solidFill>
                  <a:srgbClr val="1155CC"/>
                </a:solidFill>
                <a:latin typeface="Calibri" panose="020F0502020204030204" pitchFamily="34" charset="0"/>
              </a:rPr>
              <a:t> (</a:t>
            </a:r>
            <a:r>
              <a:rPr lang="en-US" sz="2400" dirty="0" err="1">
                <a:ln>
                  <a:solidFill>
                    <a:schemeClr val="accent2"/>
                  </a:solidFill>
                </a:ln>
                <a:solidFill>
                  <a:srgbClr val="1155CC"/>
                </a:solidFill>
                <a:latin typeface="Calibri" panose="020F0502020204030204" pitchFamily="34" charset="0"/>
              </a:rPr>
              <a:t>MnSCU</a:t>
            </a:r>
            <a:r>
              <a:rPr lang="en-US" sz="2400" dirty="0">
                <a:ln>
                  <a:solidFill>
                    <a:schemeClr val="accent2"/>
                  </a:solidFill>
                </a:ln>
                <a:solidFill>
                  <a:srgbClr val="1155CC"/>
                </a:solidFill>
                <a:latin typeface="Calibri" panose="020F0502020204030204" pitchFamily="34" charset="0"/>
              </a:rPr>
              <a:t>)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n>
                  <a:solidFill>
                    <a:schemeClr val="accent2"/>
                  </a:solidFill>
                </a:ln>
                <a:solidFill>
                  <a:srgbClr val="1155CC"/>
                </a:solidFill>
                <a:latin typeface="Calibri" panose="020F0502020204030204" pitchFamily="34" charset="0"/>
              </a:rPr>
              <a:t>Judy </a:t>
            </a:r>
            <a:r>
              <a:rPr lang="en-US" sz="2400" dirty="0" err="1" smtClean="0">
                <a:ln>
                  <a:solidFill>
                    <a:schemeClr val="accent2"/>
                  </a:solidFill>
                </a:ln>
                <a:solidFill>
                  <a:srgbClr val="1155CC"/>
                </a:solidFill>
                <a:latin typeface="Calibri" panose="020F0502020204030204" pitchFamily="34" charset="0"/>
              </a:rPr>
              <a:t>Mortrude</a:t>
            </a:r>
            <a:r>
              <a:rPr lang="en-US" sz="2400" dirty="0" smtClean="0">
                <a:ln>
                  <a:solidFill>
                    <a:schemeClr val="accent2"/>
                  </a:solidFill>
                </a:ln>
                <a:solidFill>
                  <a:srgbClr val="1155CC"/>
                </a:solidFill>
                <a:latin typeface="Calibri" panose="020F0502020204030204" pitchFamily="34" charset="0"/>
              </a:rPr>
              <a:t> (DEED)</a:t>
            </a:r>
          </a:p>
          <a:p>
            <a:pPr marL="342900" lvl="0" indent="-3429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sz="2400" dirty="0" smtClean="0">
                <a:ln>
                  <a:solidFill>
                    <a:schemeClr val="accent2"/>
                  </a:solidFill>
                </a:ln>
                <a:solidFill>
                  <a:srgbClr val="1155CC"/>
                </a:solidFill>
                <a:latin typeface="Calibri" panose="020F0502020204030204" pitchFamily="34" charset="0"/>
              </a:rPr>
              <a:t>Amy </a:t>
            </a:r>
            <a:r>
              <a:rPr lang="en-US" sz="2400" dirty="0" err="1" smtClean="0">
                <a:ln>
                  <a:solidFill>
                    <a:schemeClr val="accent2"/>
                  </a:solidFill>
                </a:ln>
                <a:solidFill>
                  <a:srgbClr val="1155CC"/>
                </a:solidFill>
                <a:latin typeface="Calibri" panose="020F0502020204030204" pitchFamily="34" charset="0"/>
              </a:rPr>
              <a:t>Walstein</a:t>
            </a:r>
            <a:r>
              <a:rPr lang="en-US" sz="2400" dirty="0" smtClean="0">
                <a:ln>
                  <a:solidFill>
                    <a:schemeClr val="accent2"/>
                  </a:solidFill>
                </a:ln>
                <a:solidFill>
                  <a:srgbClr val="1155CC"/>
                </a:solidFill>
                <a:latin typeface="Calibri" panose="020F0502020204030204" pitchFamily="34" charset="0"/>
              </a:rPr>
              <a:t> (Chamber of Commerce)</a:t>
            </a:r>
            <a:endParaRPr lang="en-US" sz="4000" dirty="0">
              <a:ln>
                <a:solidFill>
                  <a:schemeClr val="accent2"/>
                </a:solidFill>
              </a:ln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770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5134"/>
            <a:ext cx="12192000" cy="1036850"/>
          </a:xfrm>
        </p:spPr>
        <p:txBody>
          <a:bodyPr>
            <a:normAutofit/>
          </a:bodyPr>
          <a:lstStyle/>
          <a:p>
            <a:r>
              <a:rPr lang="en-US" dirty="0" smtClean="0"/>
              <a:t>Third Option for High School Completion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22156726"/>
              </p:ext>
            </p:extLst>
          </p:nvPr>
        </p:nvGraphicFramePr>
        <p:xfrm>
          <a:off x="0" y="1498601"/>
          <a:ext cx="8208818" cy="5291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2626" y="1517073"/>
            <a:ext cx="4679374" cy="5340927"/>
          </a:xfrm>
          <a:gradFill flip="none" rotWithShape="1">
            <a:gsLst>
              <a:gs pos="26000">
                <a:schemeClr val="accent1"/>
              </a:gs>
              <a:gs pos="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0" scaled="1"/>
            <a:tileRect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Currently 2 options exist:</a:t>
            </a:r>
          </a:p>
          <a:p>
            <a:pPr marL="971550" lvl="1" indent="-514350">
              <a:buAutoNum type="arabicPeriod"/>
            </a:pPr>
            <a:r>
              <a:rPr lang="en-US" b="1" dirty="0" smtClean="0"/>
              <a:t>GED</a:t>
            </a:r>
          </a:p>
          <a:p>
            <a:pPr marL="971550" lvl="1" indent="-514350">
              <a:buAutoNum type="arabicPeriod"/>
            </a:pPr>
            <a:r>
              <a:rPr lang="en-US" b="1" dirty="0" smtClean="0"/>
              <a:t>K-12 Diploma Credit Completion</a:t>
            </a:r>
          </a:p>
          <a:p>
            <a:pPr marL="182880" indent="0">
              <a:buNone/>
            </a:pPr>
            <a:endParaRPr lang="en-US" b="1" dirty="0"/>
          </a:p>
          <a:p>
            <a:pPr marL="182880" indent="0">
              <a:buNone/>
            </a:pPr>
            <a:r>
              <a:rPr lang="en-US" b="1" dirty="0" smtClean="0"/>
              <a:t>What would a third option look like?</a:t>
            </a:r>
          </a:p>
          <a:p>
            <a:pPr marL="971550" lvl="1" indent="-514350"/>
            <a:r>
              <a:rPr lang="en-US" b="1" dirty="0" smtClean="0"/>
              <a:t>State-Issued Standard Adult High School Diploma</a:t>
            </a:r>
          </a:p>
          <a:p>
            <a:pPr marL="971550" lvl="1" indent="-514350"/>
            <a:r>
              <a:rPr lang="en-US" b="1" dirty="0" smtClean="0"/>
              <a:t>Competency Based</a:t>
            </a:r>
          </a:p>
          <a:p>
            <a:pPr marL="971550" lvl="1" indent="-514350"/>
            <a:r>
              <a:rPr lang="en-US" b="1" dirty="0" smtClean="0"/>
              <a:t>For those not eligible for K-12 (ages 21+)</a:t>
            </a:r>
          </a:p>
        </p:txBody>
      </p:sp>
    </p:spTree>
    <p:extLst>
      <p:ext uri="{BB962C8B-B14F-4D97-AF65-F5344CB8AC3E}">
        <p14:creationId xmlns:p14="http://schemas.microsoft.com/office/powerpoint/2010/main" val="2586205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-14287"/>
            <a:ext cx="9163050" cy="68722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6286500" cy="6858000"/>
          </a:xfrm>
          <a:gradFill flip="none" rotWithShape="1">
            <a:gsLst>
              <a:gs pos="39000">
                <a:schemeClr val="bg1"/>
              </a:gs>
              <a:gs pos="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0800000" scaled="1"/>
            <a:tileRect/>
          </a:gradFill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 smtClean="0"/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b="1" dirty="0" smtClean="0"/>
              <a:t>Go Back to the Capitol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sz="2800" dirty="0" smtClean="0"/>
              <a:t>Statute change rather than Rulemaking</a:t>
            </a:r>
          </a:p>
          <a:p>
            <a:pPr>
              <a:buNone/>
            </a:pPr>
            <a:endParaRPr lang="en-US" sz="28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5134"/>
            <a:ext cx="5502729" cy="1036850"/>
          </a:xfrm>
        </p:spPr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Recommendation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887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34986"/>
            <a:ext cx="6416041" cy="2098918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Legislation</a:t>
            </a:r>
            <a:endParaRPr lang="en-US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1229" y="4572000"/>
            <a:ext cx="5294812" cy="1600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6" r="2355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23221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5" t="1664" r="-93" b="3970"/>
          <a:stretch/>
        </p:blipFill>
        <p:spPr>
          <a:xfrm>
            <a:off x="0" y="2751"/>
            <a:ext cx="10923813" cy="685525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0205357" y="2751"/>
            <a:ext cx="1986642" cy="685525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alpha val="25000"/>
                </a:schemeClr>
              </a:gs>
              <a:gs pos="34000">
                <a:schemeClr val="accent1">
                  <a:lumMod val="5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b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" lvl="1" indent="0">
              <a:buNone/>
            </a:pPr>
            <a:endParaRPr lang="en-US" sz="2400" b="1" dirty="0" smtClean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85118" y="3886197"/>
            <a:ext cx="6106882" cy="424543"/>
          </a:xfrm>
          <a:gradFill flip="none" rotWithShape="1">
            <a:gsLst>
              <a:gs pos="0">
                <a:schemeClr val="accent1">
                  <a:lumMod val="50000"/>
                  <a:alpha val="25000"/>
                </a:schemeClr>
              </a:gs>
              <a:gs pos="34000">
                <a:schemeClr val="accent1">
                  <a:lumMod val="50000"/>
                </a:schemeClr>
              </a:gs>
            </a:gsLst>
            <a:lin ang="0" scaled="1"/>
            <a:tileRect/>
          </a:gradFill>
        </p:spPr>
        <p:txBody>
          <a:bodyPr anchor="b">
            <a:normAutofit/>
          </a:bodyPr>
          <a:lstStyle/>
          <a:p>
            <a:pPr lvl="1">
              <a:buFont typeface="Arial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Bipartisan support and authorship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5134"/>
            <a:ext cx="12192000" cy="1036850"/>
          </a:xfrm>
          <a:gradFill>
            <a:gsLst>
              <a:gs pos="99578">
                <a:schemeClr val="accent1">
                  <a:lumMod val="50000"/>
                  <a:alpha val="25000"/>
                </a:schemeClr>
              </a:gs>
              <a:gs pos="0">
                <a:schemeClr val="accent1">
                  <a:lumMod val="50000"/>
                  <a:alpha val="25000"/>
                </a:schemeClr>
              </a:gs>
              <a:gs pos="50000">
                <a:schemeClr val="accent1">
                  <a:lumMod val="50000"/>
                </a:schemeClr>
              </a:gs>
            </a:gsLst>
            <a:lin ang="10800000" scaled="1"/>
          </a:gradFill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Major 2013 &amp; 2014 Legislative Focus for LAN</a:t>
            </a:r>
            <a:br>
              <a:rPr lang="en-US" dirty="0" smtClean="0"/>
            </a:br>
            <a:r>
              <a:rPr lang="en-US" dirty="0" smtClean="0"/>
              <a:t>Establishment of Adult Diploma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85116" y="4457699"/>
            <a:ext cx="6106882" cy="51707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alpha val="25000"/>
                </a:schemeClr>
              </a:gs>
              <a:gs pos="34000">
                <a:schemeClr val="accent1">
                  <a:lumMod val="5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b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Met with many legislators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6085117" y="5105397"/>
            <a:ext cx="6106883" cy="484413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alpha val="25000"/>
                </a:schemeClr>
              </a:gs>
              <a:gs pos="34000">
                <a:schemeClr val="accent1">
                  <a:lumMod val="5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b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Testified in education committees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6085116" y="5701391"/>
            <a:ext cx="6106883" cy="563336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alpha val="25000"/>
                </a:schemeClr>
              </a:gs>
              <a:gs pos="34000">
                <a:schemeClr val="accent1">
                  <a:lumMod val="5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b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Strong support in House and Senate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085116" y="6362700"/>
            <a:ext cx="6106884" cy="446314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0"/>
                  <a:alpha val="25000"/>
                </a:schemeClr>
              </a:gs>
              <a:gs pos="34000">
                <a:schemeClr val="accent1">
                  <a:lumMod val="50000"/>
                </a:schemeClr>
              </a:gs>
            </a:gsLst>
            <a:lin ang="0" scaled="1"/>
            <a:tileRect/>
          </a:gradFill>
        </p:spPr>
        <p:txBody>
          <a:bodyPr vert="horz" lIns="91440" tIns="45720" rIns="91440" bIns="45720" rtlCol="0" anchor="b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/>
              <a:buChar char="•"/>
            </a:pPr>
            <a:r>
              <a:rPr lang="en-US" sz="2400" b="1" dirty="0" smtClean="0">
                <a:solidFill>
                  <a:schemeClr val="bg1"/>
                </a:solidFill>
              </a:rPr>
              <a:t>Passed without opposition</a:t>
            </a:r>
          </a:p>
        </p:txBody>
      </p:sp>
    </p:spTree>
    <p:extLst>
      <p:ext uri="{BB962C8B-B14F-4D97-AF65-F5344CB8AC3E}">
        <p14:creationId xmlns:p14="http://schemas.microsoft.com/office/powerpoint/2010/main" val="254621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950" y="-14287"/>
            <a:ext cx="9163050" cy="687228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5551714" cy="6858000"/>
          </a:xfrm>
          <a:gradFill>
            <a:gsLst>
              <a:gs pos="2954">
                <a:schemeClr val="accent2">
                  <a:lumMod val="75000"/>
                </a:schemeClr>
              </a:gs>
              <a:gs pos="98000">
                <a:schemeClr val="accent2">
                  <a:alpha val="25000"/>
                </a:schemeClr>
              </a:gs>
              <a:gs pos="90000">
                <a:schemeClr val="accent2"/>
              </a:gs>
            </a:gsLst>
            <a:lin ang="0" scaled="1"/>
          </a:gradFill>
        </p:spPr>
        <p:txBody>
          <a:bodyPr anchor="b">
            <a:normAutofit/>
          </a:bodyPr>
          <a:lstStyle/>
          <a:p>
            <a:pPr lvl="1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Need to provide meaningful statewide adult secondary credential to benefit individuals, colleges &amp; business by preparing people for the workforce &amp; higher education</a:t>
            </a:r>
          </a:p>
          <a:p>
            <a:pPr lvl="1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Need to provide statewide access</a:t>
            </a:r>
          </a:p>
          <a:p>
            <a:pPr lvl="1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Need to standardize adult diploma</a:t>
            </a:r>
          </a:p>
          <a:p>
            <a:pPr lvl="1">
              <a:buFont typeface="Arial"/>
              <a:buChar char="•"/>
            </a:pPr>
            <a:r>
              <a:rPr lang="en-US" sz="2800" dirty="0" smtClean="0">
                <a:solidFill>
                  <a:schemeClr val="bg1"/>
                </a:solidFill>
              </a:rPr>
              <a:t>Need for alternative to GED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5134"/>
            <a:ext cx="10896600" cy="1036850"/>
          </a:xfrm>
        </p:spPr>
        <p:txBody>
          <a:bodyPr/>
          <a:lstStyle/>
          <a:p>
            <a:r>
              <a:rPr lang="en-US" dirty="0" smtClean="0"/>
              <a:t>Reasons for legislative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5246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5134"/>
            <a:ext cx="12192000" cy="1036850"/>
          </a:xfrm>
        </p:spPr>
        <p:txBody>
          <a:bodyPr>
            <a:normAutofit/>
          </a:bodyPr>
          <a:lstStyle/>
          <a:p>
            <a:r>
              <a:rPr lang="en-US" dirty="0" smtClean="0"/>
              <a:t>Standard High School Diploma for Adults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16529"/>
            <a:ext cx="5910943" cy="5241471"/>
          </a:xfrm>
        </p:spPr>
        <p:txBody>
          <a:bodyPr>
            <a:norm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en-US" sz="5400" dirty="0" smtClean="0"/>
              <a:t>Background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400" dirty="0" smtClean="0"/>
              <a:t>Legislation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400" dirty="0" smtClean="0"/>
              <a:t>Implementation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400" dirty="0" smtClean="0"/>
              <a:t>Questions</a:t>
            </a:r>
          </a:p>
          <a:p>
            <a:pPr marL="914400" indent="-914400">
              <a:buFont typeface="+mj-lt"/>
              <a:buAutoNum type="arabicPeriod"/>
            </a:pPr>
            <a:r>
              <a:rPr lang="en-US" sz="5400" dirty="0" smtClean="0"/>
              <a:t>Discussion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312" r="97508">
                        <a14:foregroundMark x1="19003" y1="87984" x2="19003" y2="87984"/>
                        <a14:foregroundMark x1="51090" y1="88760" x2="51090" y2="88760"/>
                        <a14:foregroundMark x1="48598" y1="94961" x2="48598" y2="94961"/>
                        <a14:foregroundMark x1="45794" y1="95349" x2="45794" y2="95349"/>
                        <a14:backgroundMark x1="35826" y1="91473" x2="35826" y2="91473"/>
                        <a14:backgroundMark x1="53583" y1="83333" x2="53583" y2="83333"/>
                        <a14:backgroundMark x1="68224" y1="41085" x2="68224" y2="41085"/>
                        <a14:backgroundMark x1="50779" y1="50000" x2="50779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8630" y="1175657"/>
            <a:ext cx="7103370" cy="5709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70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334986"/>
            <a:ext cx="6416041" cy="2098918"/>
          </a:xfrm>
        </p:spPr>
        <p:txBody>
          <a:bodyPr>
            <a:normAutofit/>
          </a:bodyPr>
          <a:lstStyle/>
          <a:p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Breaking down the statute</a:t>
            </a:r>
            <a:endParaRPr lang="en-US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1229" y="4572000"/>
            <a:ext cx="5294812" cy="16002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8" r="102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2061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7" b="14863"/>
          <a:stretch/>
        </p:blipFill>
        <p:spPr>
          <a:xfrm flipH="1">
            <a:off x="0" y="1517575"/>
            <a:ext cx="8043333" cy="5340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58153"/>
          </a:xfrm>
        </p:spPr>
        <p:txBody>
          <a:bodyPr>
            <a:normAutofit/>
          </a:bodyPr>
          <a:lstStyle/>
          <a:p>
            <a:r>
              <a:rPr lang="en-US" dirty="0" smtClean="0"/>
              <a:t>Minnesota Statute 124D.52 (</a:t>
            </a:r>
            <a:r>
              <a:rPr lang="en-US" dirty="0" err="1" smtClean="0"/>
              <a:t>subd</a:t>
            </a:r>
            <a:r>
              <a:rPr lang="en-US" dirty="0" smtClean="0"/>
              <a:t>. 8, a)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4694" y="1528483"/>
            <a:ext cx="6907306" cy="5329517"/>
          </a:xfrm>
          <a:gradFill>
            <a:gsLst>
              <a:gs pos="62000">
                <a:schemeClr val="bg1"/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The </a:t>
            </a:r>
            <a:r>
              <a:rPr lang="en-US" sz="2800" dirty="0"/>
              <a:t>commissioner shall </a:t>
            </a:r>
            <a:r>
              <a:rPr lang="en-US" sz="2800" dirty="0" smtClean="0"/>
              <a:t>provide for a </a:t>
            </a:r>
            <a:r>
              <a:rPr lang="en-US" sz="2800" dirty="0"/>
              <a:t>standard adult high school diploma to persons who: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800" dirty="0" smtClean="0"/>
              <a:t>Are </a:t>
            </a:r>
            <a:r>
              <a:rPr lang="en-US" sz="2800" dirty="0"/>
              <a:t>not eligible for </a:t>
            </a:r>
            <a:r>
              <a:rPr lang="en-US" sz="2800" dirty="0" smtClean="0"/>
              <a:t>K-12 </a:t>
            </a:r>
            <a:r>
              <a:rPr lang="en-US" sz="2800" dirty="0"/>
              <a:t>services;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800" dirty="0" smtClean="0"/>
              <a:t>Do </a:t>
            </a:r>
            <a:r>
              <a:rPr lang="en-US" sz="2800" dirty="0"/>
              <a:t>not have a high school diploma; and</a:t>
            </a:r>
          </a:p>
          <a:p>
            <a:pPr marL="457200" indent="-457200">
              <a:buFont typeface="+mj-lt"/>
              <a:buAutoNum type="arabicParenR"/>
            </a:pPr>
            <a:r>
              <a:rPr lang="en-US" sz="2800" dirty="0" smtClean="0"/>
              <a:t>Successfully </a:t>
            </a:r>
            <a:r>
              <a:rPr lang="en-US" sz="2800" dirty="0"/>
              <a:t>complete an </a:t>
            </a:r>
            <a:r>
              <a:rPr lang="en-US" sz="2800" dirty="0" smtClean="0"/>
              <a:t>ABE </a:t>
            </a:r>
            <a:r>
              <a:rPr lang="en-US" sz="2800" dirty="0"/>
              <a:t>program of instruction approved by the commissioner of education necessary to earn an adult high school </a:t>
            </a:r>
            <a:r>
              <a:rPr lang="en-US" sz="2800" dirty="0" smtClean="0"/>
              <a:t>diploma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09815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37" b="14863"/>
          <a:stretch/>
        </p:blipFill>
        <p:spPr>
          <a:xfrm>
            <a:off x="4148667" y="1520015"/>
            <a:ext cx="8043333" cy="53404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58153"/>
          </a:xfrm>
        </p:spPr>
        <p:txBody>
          <a:bodyPr>
            <a:normAutofit/>
          </a:bodyPr>
          <a:lstStyle/>
          <a:p>
            <a:r>
              <a:rPr lang="en-US" dirty="0" smtClean="0"/>
              <a:t>Minnesota Statute 124D.52 (</a:t>
            </a:r>
            <a:r>
              <a:rPr lang="en-US" dirty="0" err="1" smtClean="0"/>
              <a:t>subd</a:t>
            </a:r>
            <a:r>
              <a:rPr lang="en-US" dirty="0" smtClean="0"/>
              <a:t>. 8, 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0015"/>
            <a:ext cx="6907306" cy="5329517"/>
          </a:xfrm>
          <a:gradFill>
            <a:gsLst>
              <a:gs pos="62000">
                <a:schemeClr val="bg1"/>
              </a:gs>
              <a:gs pos="98000">
                <a:schemeClr val="bg1">
                  <a:alpha val="0"/>
                </a:schemeClr>
              </a:gs>
              <a:gs pos="0">
                <a:schemeClr val="bg1"/>
              </a:gs>
            </a:gsLst>
            <a:lin ang="0" scaled="1"/>
          </a:gra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/>
              <a:t>Persons </a:t>
            </a:r>
            <a:r>
              <a:rPr lang="en-US" sz="3600" dirty="0"/>
              <a:t>participating </a:t>
            </a:r>
            <a:r>
              <a:rPr lang="en-US" sz="3600" dirty="0" smtClean="0"/>
              <a:t>in approved ABE adult diploma programs must: </a:t>
            </a:r>
          </a:p>
          <a:p>
            <a:r>
              <a:rPr lang="en-US" sz="3600" dirty="0" smtClean="0"/>
              <a:t>Demonstrate </a:t>
            </a:r>
            <a:r>
              <a:rPr lang="en-US" sz="3600" dirty="0"/>
              <a:t>the competencies, knowledge, and skills </a:t>
            </a:r>
            <a:endParaRPr lang="en-US" sz="3600" dirty="0" smtClean="0"/>
          </a:p>
          <a:p>
            <a:r>
              <a:rPr lang="en-US" sz="3600" dirty="0" smtClean="0"/>
              <a:t>Be equally </a:t>
            </a:r>
            <a:r>
              <a:rPr lang="en-US" sz="3600" dirty="0"/>
              <a:t>well prepared and </a:t>
            </a:r>
            <a:r>
              <a:rPr lang="en-US" sz="3600" dirty="0" smtClean="0"/>
              <a:t>qualified by employers and postsecondary</a:t>
            </a:r>
            <a:endParaRPr lang="en-US" sz="3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2666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Applications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36" y="1698429"/>
            <a:ext cx="3657600" cy="2609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47063" t="25009" r="294" b="31970"/>
          <a:stretch/>
        </p:blipFill>
        <p:spPr>
          <a:xfrm>
            <a:off x="0" y="1521259"/>
            <a:ext cx="11609614" cy="53367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7271" y="1521259"/>
            <a:ext cx="6264728" cy="5336741"/>
          </a:xfrm>
          <a:gradFill>
            <a:gsLst>
              <a:gs pos="79000">
                <a:schemeClr val="bg1">
                  <a:alpha val="67000"/>
                </a:schemeClr>
              </a:gs>
              <a:gs pos="8000">
                <a:schemeClr val="bg1"/>
              </a:gs>
            </a:gsLst>
            <a:lin ang="10800000" scaled="1"/>
          </a:gradFill>
        </p:spPr>
        <p:txBody>
          <a:bodyPr>
            <a:noAutofit/>
          </a:bodyPr>
          <a:lstStyle/>
          <a:p>
            <a:r>
              <a:rPr lang="en-US" sz="3200" dirty="0" smtClean="0"/>
              <a:t>MDE will establish requirements/process for application approval</a:t>
            </a:r>
          </a:p>
          <a:p>
            <a:r>
              <a:rPr lang="en-US" sz="3200" dirty="0" smtClean="0"/>
              <a:t>ABE consortia will apply to MDE for approval to offer this programming </a:t>
            </a:r>
          </a:p>
          <a:p>
            <a:r>
              <a:rPr lang="en-US" sz="3200" dirty="0" smtClean="0"/>
              <a:t>ABE consortia will renew applications/approval through 5-year narrative process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39437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9" r="4119" b="11609"/>
          <a:stretch/>
        </p:blipFill>
        <p:spPr>
          <a:xfrm>
            <a:off x="4914900" y="0"/>
            <a:ext cx="7277100" cy="685281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0"/>
            <a:ext cx="7367155" cy="6858000"/>
          </a:xfrm>
          <a:gradFill>
            <a:gsLst>
              <a:gs pos="27000">
                <a:srgbClr val="FFFFFF">
                  <a:alpha val="85000"/>
                </a:srgbClr>
              </a:gs>
              <a:gs pos="33000">
                <a:schemeClr val="bg1"/>
              </a:gs>
              <a:gs pos="23000">
                <a:schemeClr val="bg1">
                  <a:alpha val="75000"/>
                </a:schemeClr>
              </a:gs>
              <a:gs pos="0">
                <a:schemeClr val="bg1">
                  <a:alpha val="0"/>
                </a:schemeClr>
              </a:gs>
            </a:gsLst>
            <a:lin ang="10800000" scaled="1"/>
          </a:gradFill>
        </p:spPr>
        <p:txBody>
          <a:bodyPr anchor="b">
            <a:normAutofit/>
          </a:bodyPr>
          <a:lstStyle/>
          <a:p>
            <a:pPr lvl="1"/>
            <a:r>
              <a:rPr lang="en-US" sz="2400" dirty="0" smtClean="0"/>
              <a:t>Identify learning goals</a:t>
            </a:r>
          </a:p>
          <a:p>
            <a:pPr lvl="1"/>
            <a:r>
              <a:rPr lang="en-US" sz="2400" dirty="0" smtClean="0"/>
              <a:t>Assess individual skills/experience</a:t>
            </a:r>
          </a:p>
          <a:p>
            <a:pPr lvl="1"/>
            <a:r>
              <a:rPr lang="en-US" sz="2400" dirty="0" smtClean="0"/>
              <a:t>Identify career pathway </a:t>
            </a:r>
          </a:p>
          <a:p>
            <a:pPr lvl="1"/>
            <a:r>
              <a:rPr lang="en-US" sz="2400" dirty="0" smtClean="0"/>
              <a:t>Identify instructional needs</a:t>
            </a:r>
          </a:p>
          <a:p>
            <a:pPr lvl="1"/>
            <a:r>
              <a:rPr lang="en-US" sz="2400" dirty="0" smtClean="0"/>
              <a:t>Create individual learning plan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3600" b="1" dirty="0" smtClean="0"/>
              <a:t>Portfolio/Plan</a:t>
            </a:r>
          </a:p>
          <a:p>
            <a:r>
              <a:rPr lang="en-US" dirty="0" smtClean="0"/>
              <a:t>Document and a process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5134"/>
            <a:ext cx="6317673" cy="1036850"/>
          </a:xfrm>
        </p:spPr>
        <p:txBody>
          <a:bodyPr/>
          <a:lstStyle/>
          <a:p>
            <a:r>
              <a:rPr lang="en-US" dirty="0" smtClean="0">
                <a:solidFill>
                  <a:schemeClr val="accent1"/>
                </a:solidFill>
              </a:rPr>
              <a:t>Individual Advising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927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" t="22458" r="1366" b="20863"/>
          <a:stretch/>
        </p:blipFill>
        <p:spPr>
          <a:xfrm>
            <a:off x="0" y="-1"/>
            <a:ext cx="6953458" cy="30007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7747" r="1" b="759"/>
          <a:stretch/>
        </p:blipFill>
        <p:spPr>
          <a:xfrm>
            <a:off x="0" y="2145322"/>
            <a:ext cx="6953458" cy="23814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46" b="49755"/>
          <a:stretch/>
        </p:blipFill>
        <p:spPr>
          <a:xfrm>
            <a:off x="10048" y="3450603"/>
            <a:ext cx="6953458" cy="98473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" t="9041" r="16550" b="51276"/>
          <a:stretch/>
        </p:blipFill>
        <p:spPr>
          <a:xfrm>
            <a:off x="10048" y="4330840"/>
            <a:ext cx="6953458" cy="253720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31429" y="-1"/>
            <a:ext cx="5660570" cy="6858001"/>
          </a:xfrm>
          <a:gradFill flip="none" rotWithShape="1">
            <a:gsLst>
              <a:gs pos="97000">
                <a:schemeClr val="bg1"/>
              </a:gs>
              <a:gs pos="100000">
                <a:schemeClr val="bg1">
                  <a:alpha val="0"/>
                </a:schemeClr>
              </a:gs>
            </a:gsLst>
            <a:lin ang="10800000" scaled="1"/>
            <a:tileRect/>
          </a:gradFill>
        </p:spPr>
        <p:txBody>
          <a:bodyPr anchor="b">
            <a:normAutofit/>
          </a:bodyPr>
          <a:lstStyle/>
          <a:p>
            <a:r>
              <a:rPr lang="en-US" sz="2800" dirty="0" smtClean="0"/>
              <a:t>Align with K-12 academic standards pertinent to adult learners in:</a:t>
            </a:r>
          </a:p>
          <a:p>
            <a:pPr marL="777240" lvl="1" indent="-457200">
              <a:buAutoNum type="arabicPeriod"/>
            </a:pPr>
            <a:r>
              <a:rPr lang="en-US" sz="2400" dirty="0" smtClean="0"/>
              <a:t>Language Arts, includes reading, writing, listening, speaking</a:t>
            </a:r>
          </a:p>
          <a:p>
            <a:pPr marL="777240" lvl="1" indent="-457200">
              <a:buAutoNum type="arabicPeriod"/>
            </a:pPr>
            <a:r>
              <a:rPr lang="en-US" sz="2400" dirty="0" smtClean="0"/>
              <a:t>Mathematics</a:t>
            </a:r>
            <a:endParaRPr lang="en-US" sz="2400" dirty="0"/>
          </a:p>
          <a:p>
            <a:pPr marL="777240" lvl="1" indent="-457200">
              <a:buAutoNum type="arabicPeriod"/>
            </a:pPr>
            <a:r>
              <a:rPr lang="en-US" sz="2400" dirty="0" smtClean="0"/>
              <a:t>Social Studies</a:t>
            </a:r>
          </a:p>
          <a:p>
            <a:pPr marL="777240" lvl="1" indent="-457200">
              <a:buAutoNum type="arabicPeriod"/>
            </a:pPr>
            <a:r>
              <a:rPr lang="en-US" sz="2400" dirty="0" smtClean="0"/>
              <a:t>Science</a:t>
            </a:r>
            <a:endParaRPr lang="en-US" sz="2400" dirty="0"/>
          </a:p>
          <a:p>
            <a:pPr marL="777240" lvl="1" indent="-457200">
              <a:buAutoNum type="arabicPeriod"/>
            </a:pPr>
            <a:r>
              <a:rPr lang="en-US" sz="2400" dirty="0" smtClean="0"/>
              <a:t>Employability &amp; Career Awareness, includes digital literacy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3458" y="4412"/>
            <a:ext cx="5238542" cy="1495974"/>
          </a:xfrm>
        </p:spPr>
        <p:txBody>
          <a:bodyPr>
            <a:normAutofit/>
          </a:bodyPr>
          <a:lstStyle/>
          <a:p>
            <a:pPr marL="0" indent="0"/>
            <a:r>
              <a:rPr lang="en-US" sz="4000" b="1" dirty="0">
                <a:solidFill>
                  <a:schemeClr val="accent1"/>
                </a:solidFill>
              </a:rPr>
              <a:t>Standard Requirements</a:t>
            </a:r>
          </a:p>
        </p:txBody>
      </p:sp>
    </p:spTree>
    <p:extLst>
      <p:ext uri="{BB962C8B-B14F-4D97-AF65-F5344CB8AC3E}">
        <p14:creationId xmlns:p14="http://schemas.microsoft.com/office/powerpoint/2010/main" val="399193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594"/>
            <a:ext cx="12192001" cy="6851905"/>
          </a:xfrm>
        </p:spPr>
      </p:pic>
    </p:spTree>
    <p:extLst>
      <p:ext uri="{BB962C8B-B14F-4D97-AF65-F5344CB8AC3E}">
        <p14:creationId xmlns:p14="http://schemas.microsoft.com/office/powerpoint/2010/main" val="1481063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91" y="0"/>
            <a:ext cx="6172195" cy="631371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Demonstrating Competency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89" y="604157"/>
            <a:ext cx="6172197" cy="3441995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Options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Prior experience, including K-12 &amp; college courses, job experience &amp; training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Test verified knowledge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ABE instruction and course completion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Applied and experiential learning, including contextualized projects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086" y="2352519"/>
            <a:ext cx="6008914" cy="45066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7" t="32319" r="21960"/>
          <a:stretch/>
        </p:blipFill>
        <p:spPr>
          <a:xfrm>
            <a:off x="6183087" y="-2"/>
            <a:ext cx="6008914" cy="40461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2" t="10117" r="24605" b="50200"/>
          <a:stretch/>
        </p:blipFill>
        <p:spPr>
          <a:xfrm>
            <a:off x="10892" y="4046154"/>
            <a:ext cx="6640280" cy="2811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54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" y="23477"/>
            <a:ext cx="12192000" cy="6801862"/>
          </a:xfrm>
          <a:prstGeom prst="rect">
            <a:avLst/>
          </a:prstGeom>
          <a:solidFill>
            <a:schemeClr val="tx2"/>
          </a:solidFill>
        </p:spPr>
        <p:txBody>
          <a:bodyPr wrap="square" rtlCol="0" anchor="b">
            <a:spAutoFit/>
          </a:bodyPr>
          <a:lstStyle/>
          <a:p>
            <a:pPr algn="ctr"/>
            <a:endParaRPr lang="en-US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 algn="ctr"/>
            <a:endParaRPr lang="en-US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 algn="ctr"/>
            <a:endParaRPr lang="en-US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 algn="ctr"/>
            <a:endParaRPr lang="en-US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 algn="ctr"/>
            <a:endParaRPr lang="en-US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 algn="ctr"/>
            <a:endParaRPr lang="en-US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 algn="ctr"/>
            <a:endParaRPr lang="en-US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 algn="ctr"/>
            <a:endParaRPr lang="en-US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 algn="ctr"/>
            <a:endParaRPr lang="en-US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 algn="ctr"/>
            <a:endParaRPr lang="en-US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 algn="ctr"/>
            <a:endParaRPr lang="en-US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 algn="ctr"/>
            <a:endParaRPr lang="en-US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 algn="ctr"/>
            <a:endParaRPr lang="en-US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 algn="ctr"/>
            <a:endParaRPr lang="en-US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 algn="ctr"/>
            <a:endParaRPr lang="en-US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 algn="ctr"/>
            <a:endParaRPr lang="en-US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 algn="ctr"/>
            <a:endParaRPr lang="en-US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 algn="ctr"/>
            <a:endParaRPr lang="en-US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 algn="ctr"/>
            <a:endParaRPr lang="en-US" sz="2000" dirty="0" smtClean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72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ELEPHANTS</a:t>
            </a:r>
            <a:endParaRPr lang="en-US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 algn="ctr"/>
            <a:r>
              <a:rPr lang="en-US" sz="20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Larger than the moon?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252488" y="2275966"/>
            <a:ext cx="6801863" cy="2296886"/>
          </a:xfrm>
        </p:spPr>
        <p:txBody>
          <a:bodyPr anchor="t">
            <a:noAutofit/>
          </a:bodyPr>
          <a:lstStyle/>
          <a:p>
            <a:pPr algn="ctr"/>
            <a:r>
              <a:rPr lang="en-US" sz="9600" dirty="0" smtClean="0">
                <a:solidFill>
                  <a:schemeClr val="accent3"/>
                </a:solidFill>
              </a:rPr>
              <a:t>Example</a:t>
            </a:r>
            <a:endParaRPr lang="en-US" sz="9600" dirty="0">
              <a:solidFill>
                <a:schemeClr val="accent3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5" t="10176" r="9842" b="22012"/>
          <a:stretch/>
        </p:blipFill>
        <p:spPr>
          <a:xfrm>
            <a:off x="2296885" y="0"/>
            <a:ext cx="8033657" cy="5448208"/>
          </a:xfrm>
        </p:spPr>
      </p:pic>
      <p:sp>
        <p:nvSpPr>
          <p:cNvPr id="3" name="TextBox 2"/>
          <p:cNvSpPr txBox="1"/>
          <p:nvPr/>
        </p:nvSpPr>
        <p:spPr>
          <a:xfrm>
            <a:off x="3200400" y="3608614"/>
            <a:ext cx="6172200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of the following is the largest?</a:t>
            </a:r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314700" y="4256041"/>
            <a:ext cx="2628900" cy="33855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A Peanut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82043" y="4722800"/>
            <a:ext cx="2628900" cy="33855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The Moon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02186" y="4722800"/>
            <a:ext cx="2628900" cy="338554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 A Kettle</a:t>
            </a:r>
            <a:endParaRPr lang="en-US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02186" y="4218765"/>
            <a:ext cx="2628900" cy="338554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An Elephant</a:t>
            </a:r>
            <a:endParaRPr lang="en-US" sz="16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475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0" y="4136571"/>
            <a:ext cx="12191999" cy="2721429"/>
          </a:xfrm>
          <a:prstGeom prst="rect">
            <a:avLst/>
          </a:prstGeom>
          <a:gradFill flip="none" rotWithShape="1">
            <a:gsLst>
              <a:gs pos="56000">
                <a:schemeClr val="accent2">
                  <a:lumMod val="75000"/>
                </a:schemeClr>
              </a:gs>
              <a:gs pos="100000">
                <a:schemeClr val="bg1">
                  <a:alpha val="0"/>
                </a:schemeClr>
              </a:gs>
            </a:gsLst>
            <a:lin ang="16200000" scaled="1"/>
            <a:tileRect/>
          </a:gradFill>
        </p:spPr>
        <p:txBody>
          <a:bodyPr vert="horz" lIns="91440" tIns="45720" rIns="91440" bIns="45720" rtlCol="0" anchor="b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4800" b="1" dirty="0" smtClean="0">
              <a:solidFill>
                <a:schemeClr val="bg1"/>
              </a:solidFill>
            </a:endParaRPr>
          </a:p>
        </p:txBody>
      </p:sp>
      <p:graphicFrame>
        <p:nvGraphicFramePr>
          <p:cNvPr id="11" name="Diagram 10"/>
          <p:cNvGraphicFramePr/>
          <p:nvPr>
            <p:extLst>
              <p:ext uri="{D42A27DB-BD31-4B8C-83A1-F6EECF244321}">
                <p14:modId xmlns:p14="http://schemas.microsoft.com/office/powerpoint/2010/main" val="4125123274"/>
              </p:ext>
            </p:extLst>
          </p:nvPr>
        </p:nvGraphicFramePr>
        <p:xfrm>
          <a:off x="0" y="408214"/>
          <a:ext cx="12191999" cy="64497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1999" cy="1382486"/>
          </a:xfrm>
        </p:spPr>
        <p:txBody>
          <a:bodyPr/>
          <a:lstStyle/>
          <a:p>
            <a:r>
              <a:rPr lang="en-US" dirty="0" smtClean="0"/>
              <a:t>Meeting Student Needs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185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73584"/>
            <a:ext cx="6416041" cy="256032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</a:rPr>
              <a:t>Background:</a:t>
            </a:r>
            <a:br>
              <a:rPr lang="en-US" sz="6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</a:rPr>
              <a:t>2012-14</a:t>
            </a:r>
            <a:br>
              <a:rPr lang="en-US" sz="6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</a:rPr>
              <a:t>Task Forces</a:t>
            </a:r>
            <a:endParaRPr lang="en-US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992" b="79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92051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5134"/>
            <a:ext cx="12192000" cy="1036850"/>
          </a:xfrm>
        </p:spPr>
        <p:txBody>
          <a:bodyPr/>
          <a:lstStyle/>
          <a:p>
            <a:r>
              <a:rPr lang="en-US" dirty="0" smtClean="0"/>
              <a:t>Support and Consultation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18514" y="1513114"/>
            <a:ext cx="5573486" cy="53448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Consultation Team</a:t>
            </a:r>
          </a:p>
          <a:p>
            <a:r>
              <a:rPr lang="en-US" dirty="0" smtClean="0"/>
              <a:t>Guidance, policy, review program applications, accountability measures</a:t>
            </a:r>
          </a:p>
          <a:p>
            <a:pPr marL="0" indent="0">
              <a:buNone/>
            </a:pPr>
            <a:r>
              <a:rPr lang="en-US" b="1" dirty="0" smtClean="0"/>
              <a:t>ABE Working Groups</a:t>
            </a:r>
          </a:p>
          <a:p>
            <a:r>
              <a:rPr lang="en-US" dirty="0" smtClean="0"/>
              <a:t>Develop specific standards, advising process, applications, &amp; other procedures</a:t>
            </a:r>
          </a:p>
          <a:p>
            <a:pPr marL="0" indent="0">
              <a:buNone/>
            </a:pPr>
            <a:r>
              <a:rPr lang="en-US" b="1" dirty="0" smtClean="0"/>
              <a:t>Department Assistance</a:t>
            </a:r>
          </a:p>
          <a:p>
            <a:r>
              <a:rPr lang="en-US" dirty="0" smtClean="0"/>
              <a:t>MDE provides assistance in development, implementation and evaluation of programming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716"/>
          <a:stretch/>
        </p:blipFill>
        <p:spPr>
          <a:xfrm>
            <a:off x="0" y="1513114"/>
            <a:ext cx="6585857" cy="5344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888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6743703" cy="6858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tx2"/>
                </a:solidFill>
              </a:rPr>
              <a:t>For </a:t>
            </a:r>
            <a:r>
              <a:rPr lang="en-US" sz="3200" dirty="0">
                <a:solidFill>
                  <a:schemeClr val="tx2"/>
                </a:solidFill>
              </a:rPr>
              <a:t>more information on the Adult Diploma Task Force and </a:t>
            </a:r>
            <a:r>
              <a:rPr lang="en-US" sz="3200" dirty="0" smtClean="0">
                <a:solidFill>
                  <a:schemeClr val="tx2"/>
                </a:solidFill>
              </a:rPr>
              <a:t>the recommendations</a:t>
            </a:r>
            <a:r>
              <a:rPr lang="en-US" sz="3200" dirty="0">
                <a:solidFill>
                  <a:schemeClr val="tx2"/>
                </a:solidFill>
              </a:rPr>
              <a:t>, please </a:t>
            </a:r>
            <a:r>
              <a:rPr lang="en-US" sz="3200" dirty="0" smtClean="0">
                <a:solidFill>
                  <a:schemeClr val="tx2"/>
                </a:solidFill>
              </a:rPr>
              <a:t>find additional </a:t>
            </a:r>
            <a:r>
              <a:rPr lang="en-US" sz="3200" dirty="0">
                <a:solidFill>
                  <a:schemeClr val="tx2"/>
                </a:solidFill>
              </a:rPr>
              <a:t>resources on </a:t>
            </a:r>
            <a:r>
              <a:rPr lang="en-US" sz="3200" dirty="0" smtClean="0">
                <a:solidFill>
                  <a:schemeClr val="tx2"/>
                </a:solidFill>
              </a:rPr>
              <a:t>the</a:t>
            </a:r>
            <a:r>
              <a:rPr lang="en-US" sz="3200" dirty="0">
                <a:solidFill>
                  <a:schemeClr val="tx2"/>
                </a:solidFill>
              </a:rPr>
              <a:t> </a:t>
            </a:r>
            <a:r>
              <a:rPr lang="en-US" sz="3200" u="sng" dirty="0">
                <a:hlinkClick r:id="rId2"/>
              </a:rPr>
              <a:t>MDE </a:t>
            </a:r>
            <a:r>
              <a:rPr lang="en-US" sz="3200" u="sng" dirty="0" smtClean="0">
                <a:hlinkClick r:id="rId2"/>
              </a:rPr>
              <a:t>page</a:t>
            </a:r>
            <a:r>
              <a:rPr lang="en-US" sz="3200" dirty="0" smtClean="0">
                <a:solidFill>
                  <a:schemeClr val="tx2"/>
                </a:solidFill>
              </a:rPr>
              <a:t>.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>
                <a:solidFill>
                  <a:schemeClr val="tx2"/>
                </a:solidFill>
              </a:rPr>
              <a:t>http</a:t>
            </a:r>
            <a:r>
              <a:rPr lang="en-US" sz="3200" dirty="0">
                <a:solidFill>
                  <a:schemeClr val="tx2"/>
                </a:solidFill>
              </a:rPr>
              <a:t>://</a:t>
            </a:r>
            <a:r>
              <a:rPr lang="en-US" sz="3200" dirty="0" smtClean="0">
                <a:solidFill>
                  <a:schemeClr val="tx2"/>
                </a:solidFill>
              </a:rPr>
              <a:t>education.state.mn.us/MDE/Welcome/AdvBCT/StandultHighSchDiplTaskForce</a:t>
            </a:r>
            <a:endParaRPr lang="en-US" sz="3200" dirty="0">
              <a:solidFill>
                <a:schemeClr val="tx2"/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5" r="25505"/>
          <a:stretch>
            <a:fillRect/>
          </a:stretch>
        </p:blipFill>
        <p:spPr/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9761" t="13703" r="11132" b="6085"/>
          <a:stretch/>
        </p:blipFill>
        <p:spPr>
          <a:xfrm>
            <a:off x="7790767" y="692188"/>
            <a:ext cx="6306235" cy="3596784"/>
          </a:xfrm>
          <a:prstGeom prst="rect">
            <a:avLst/>
          </a:prstGeom>
          <a:scene3d>
            <a:camera prst="perspectiveContrastingLeftFacing" fov="1800000">
              <a:rot lat="20890304" lon="1891282" rev="20801149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9507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443132" y="1524000"/>
            <a:ext cx="5748868" cy="533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2" r="8866"/>
          <a:stretch/>
        </p:blipFill>
        <p:spPr>
          <a:xfrm>
            <a:off x="6543644" y="5746"/>
            <a:ext cx="5655287" cy="6852254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9514" y="1796143"/>
            <a:ext cx="4789715" cy="3853544"/>
          </a:xfrm>
          <a:gradFill flip="none" rotWithShape="1">
            <a:gsLst>
              <a:gs pos="100000">
                <a:schemeClr val="bg1">
                  <a:alpha val="0"/>
                </a:schemeClr>
              </a:gs>
              <a:gs pos="64000">
                <a:schemeClr val="accent2">
                  <a:lumMod val="40000"/>
                  <a:lumOff val="60000"/>
                  <a:alpha val="93000"/>
                </a:schemeClr>
              </a:gs>
              <a:gs pos="0">
                <a:schemeClr val="accent2"/>
              </a:gs>
              <a:gs pos="47000">
                <a:schemeClr val="accent2">
                  <a:lumMod val="60000"/>
                  <a:lumOff val="4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>
            <a:normAutofit/>
          </a:bodyPr>
          <a:lstStyle/>
          <a:p>
            <a:r>
              <a:rPr lang="en-US" b="1" dirty="0" smtClean="0"/>
              <a:t>Consultation?</a:t>
            </a:r>
          </a:p>
          <a:p>
            <a:r>
              <a:rPr lang="en-US" b="1" dirty="0" smtClean="0"/>
              <a:t>Pilots?</a:t>
            </a:r>
          </a:p>
          <a:p>
            <a:r>
              <a:rPr lang="en-US" b="1" dirty="0" smtClean="0"/>
              <a:t>Allowable activities?</a:t>
            </a:r>
          </a:p>
          <a:p>
            <a:r>
              <a:rPr lang="en-US" b="1" dirty="0" smtClean="0"/>
              <a:t>Applications?</a:t>
            </a:r>
          </a:p>
          <a:p>
            <a:r>
              <a:rPr lang="en-US" b="1" dirty="0" smtClean="0"/>
              <a:t>Counseling/advising?</a:t>
            </a:r>
          </a:p>
          <a:p>
            <a:r>
              <a:rPr lang="en-US" b="1" dirty="0" smtClean="0"/>
              <a:t>Full launch date?</a:t>
            </a:r>
            <a:endParaRPr lang="en-US" b="1" dirty="0"/>
          </a:p>
          <a:p>
            <a:r>
              <a:rPr lang="en-US" b="1" dirty="0" smtClean="0"/>
              <a:t>“Equally prepared?”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5134"/>
            <a:ext cx="8120743" cy="1036850"/>
          </a:xfrm>
        </p:spPr>
        <p:txBody>
          <a:bodyPr/>
          <a:lstStyle/>
          <a:p>
            <a:r>
              <a:rPr lang="en-US" dirty="0" smtClean="0"/>
              <a:t>Adult Diploma:  Big Questions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05" t="-16" r="10924" b="16"/>
          <a:stretch/>
        </p:blipFill>
        <p:spPr>
          <a:xfrm>
            <a:off x="0" y="1524000"/>
            <a:ext cx="6443132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745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1" y="-1"/>
            <a:ext cx="7260771" cy="4985657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</a:rPr>
              <a:t>It’s been busy.</a:t>
            </a:r>
            <a:br>
              <a:rPr lang="en-US" sz="4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4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4400" dirty="0" smtClean="0">
                <a:solidFill>
                  <a:schemeClr val="accent2">
                    <a:lumMod val="50000"/>
                  </a:schemeClr>
                </a:solidFill>
              </a:rPr>
              <a:t>It’s only getting busier.</a:t>
            </a:r>
            <a:endParaRPr lang="en-US" sz="4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4" r="1807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32450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73584"/>
            <a:ext cx="6743700" cy="2560320"/>
          </a:xfrm>
        </p:spPr>
        <p:txBody>
          <a:bodyPr>
            <a:normAutofit/>
          </a:bodyPr>
          <a:lstStyle/>
          <a:p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</a:rPr>
              <a:t>Implementation</a:t>
            </a:r>
            <a:br>
              <a:rPr lang="en-US" sz="60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</a:rPr>
              <a:t>2014-16</a:t>
            </a:r>
            <a:endParaRPr lang="en-US" sz="6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8" r="102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23751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5134"/>
            <a:ext cx="6972300" cy="1036850"/>
          </a:xfrm>
        </p:spPr>
        <p:txBody>
          <a:bodyPr/>
          <a:lstStyle/>
          <a:p>
            <a:r>
              <a:rPr lang="en-US" dirty="0" smtClean="0"/>
              <a:t>Implementation 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600200"/>
            <a:ext cx="6319156" cy="5257800"/>
          </a:xfrm>
        </p:spPr>
        <p:txBody>
          <a:bodyPr>
            <a:normAutofit/>
          </a:bodyPr>
          <a:lstStyle/>
          <a:p>
            <a:r>
              <a:rPr lang="en-US" sz="3600" b="1" dirty="0"/>
              <a:t>Minnesota Department of </a:t>
            </a:r>
            <a:r>
              <a:rPr lang="en-US" sz="3600" b="1" dirty="0" smtClean="0"/>
              <a:t>Education</a:t>
            </a:r>
            <a:endParaRPr lang="en-US" sz="3600" b="1" dirty="0"/>
          </a:p>
          <a:p>
            <a:r>
              <a:rPr lang="en-US" sz="3600" b="1" dirty="0"/>
              <a:t>Working Group </a:t>
            </a:r>
            <a:endParaRPr lang="en-US" sz="3600" b="1" dirty="0" smtClean="0"/>
          </a:p>
          <a:p>
            <a:r>
              <a:rPr lang="en-US" sz="3600" b="1" dirty="0" smtClean="0"/>
              <a:t>Consultation Team</a:t>
            </a:r>
          </a:p>
          <a:p>
            <a:r>
              <a:rPr lang="en-US" sz="3600" b="1" dirty="0"/>
              <a:t>ABE Supplemental </a:t>
            </a:r>
            <a:r>
              <a:rPr lang="en-US" sz="3600" b="1" dirty="0" smtClean="0"/>
              <a:t>Services</a:t>
            </a:r>
            <a:endParaRPr lang="en-US" sz="3600" b="1" dirty="0"/>
          </a:p>
          <a:p>
            <a:r>
              <a:rPr lang="en-US" sz="3600" b="1" dirty="0"/>
              <a:t>Approved Adult Diploma </a:t>
            </a:r>
            <a:r>
              <a:rPr lang="en-US" sz="3600" b="1" dirty="0" smtClean="0"/>
              <a:t>Programs</a:t>
            </a:r>
            <a:endParaRPr lang="en-US" sz="3600" b="1" dirty="0"/>
          </a:p>
          <a:p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67" b="100000" l="19000" r="80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061" t="2273" r="20931"/>
          <a:stretch/>
        </p:blipFill>
        <p:spPr>
          <a:xfrm>
            <a:off x="6629400" y="3849"/>
            <a:ext cx="5611586" cy="6854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620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3346430"/>
            <a:ext cx="3583142" cy="321478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5134"/>
            <a:ext cx="12192000" cy="1036850"/>
          </a:xfrm>
        </p:spPr>
        <p:txBody>
          <a:bodyPr>
            <a:normAutofit/>
          </a:bodyPr>
          <a:lstStyle/>
          <a:p>
            <a:pPr marL="0" indent="0"/>
            <a:r>
              <a:rPr lang="en-US" sz="4400" b="1" dirty="0"/>
              <a:t>Recommended Implementation Phases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0885" y="1711004"/>
            <a:ext cx="3423556" cy="1331553"/>
          </a:xfrm>
          <a:solidFill>
            <a:schemeClr val="accent1"/>
          </a:solidFill>
        </p:spPr>
        <p:txBody>
          <a:bodyPr>
            <a:norm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4000" b="1" dirty="0" smtClean="0"/>
              <a:t>Planning</a:t>
            </a:r>
          </a:p>
          <a:p>
            <a:pPr marL="0" lvl="0" indent="0">
              <a:buNone/>
            </a:pPr>
            <a:r>
              <a:rPr lang="en-US" sz="2800" dirty="0" smtClean="0"/>
              <a:t>(Now-October 2014)</a:t>
            </a:r>
          </a:p>
        </p:txBody>
      </p:sp>
      <p:grpSp>
        <p:nvGrpSpPr>
          <p:cNvPr id="8" name="Group 7"/>
          <p:cNvGrpSpPr/>
          <p:nvPr/>
        </p:nvGrpSpPr>
        <p:grpSpPr>
          <a:xfrm rot="21142540">
            <a:off x="8073761" y="3097781"/>
            <a:ext cx="4136624" cy="3796497"/>
            <a:chOff x="1327621" y="3976007"/>
            <a:chExt cx="2819835" cy="282221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324" r="11463"/>
            <a:stretch/>
          </p:blipFill>
          <p:spPr>
            <a:xfrm>
              <a:off x="1534886" y="4058059"/>
              <a:ext cx="2465614" cy="260359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backgroundMark x1="43724" y1="47896" x2="43724" y2="47896"/>
                          <a14:backgroundMark x1="36108" y1="26696" x2="36108" y2="26696"/>
                          <a14:backgroundMark x1="37111" y1="37746" x2="36309" y2="44092"/>
                          <a14:backgroundMark x1="22166" y1="16849" x2="57071" y2="44092"/>
                          <a14:backgroundMark x1="71615" y1="28884" x2="39017" y2="67943"/>
                          <a14:backgroundMark x1="21464" y1="16302" x2="23470" y2="86980"/>
                          <a14:backgroundMark x1="23470" y1="86980" x2="71815" y2="89168"/>
                          <a14:backgroundMark x1="71815" y1="89168" x2="53260" y2="71772"/>
                          <a14:backgroundMark x1="53260" y1="71772" x2="55968" y2="53063"/>
                          <a14:backgroundMark x1="55968" y1="53063" x2="61785" y2="50875"/>
                          <a14:backgroundMark x1="61785" y1="50875" x2="62287" y2="43545"/>
                          <a14:backgroundMark x1="62287" y1="43545" x2="83049" y2="27024"/>
                          <a14:backgroundMark x1="83049" y1="27024" x2="65095" y2="27462"/>
                          <a14:backgroundMark x1="64293" y1="27352" x2="55366" y2="19147"/>
                          <a14:backgroundMark x1="55366" y1="19147" x2="47141" y2="24398"/>
                          <a14:backgroundMark x1="46740" y1="24398" x2="36108" y2="13239"/>
                          <a14:backgroundMark x1="35707" y1="13239" x2="18255" y2="13239"/>
                          <a14:backgroundMark x1="18255" y1="13239" x2="22969" y2="52188"/>
                          <a14:backgroundMark x1="22668" y1="58206" x2="19458" y2="61597"/>
                          <a14:backgroundMark x1="19358" y1="62035" x2="25978" y2="66849"/>
                          <a14:backgroundMark x1="59478" y1="24508" x2="74122" y2="27899"/>
                          <a14:backgroundMark x1="57172" y1="49781" x2="54564" y2="73632"/>
                          <a14:backgroundMark x1="53059" y1="63457" x2="58877" y2="78228"/>
                          <a14:backgroundMark x1="33801" y1="16411" x2="37412" y2="9519"/>
                          <a14:backgroundMark x1="36911" y1="9956" x2="39318" y2="19803"/>
                          <a14:backgroundMark x1="56369" y1="75711" x2="57874" y2="66740"/>
                          <a14:backgroundMark x1="58676" y1="66521" x2="50652" y2="60066"/>
                          <a14:backgroundMark x1="54965" y1="58096" x2="61384" y2="54267"/>
                          <a14:backgroundMark x1="61384" y1="54267" x2="59880" y2="46718"/>
                          <a14:backgroundMark x1="22367" y1="63786" x2="22267" y2="90263"/>
                          <a14:backgroundMark x1="22267" y1="90263" x2="74022" y2="90372"/>
                          <a14:backgroundMark x1="74022" y1="90372" x2="61685" y2="807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7621" y="3976007"/>
              <a:ext cx="2819835" cy="2822211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402" b="8979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571" t="4440" r="23343" b="11776"/>
          <a:stretch/>
        </p:blipFill>
        <p:spPr>
          <a:xfrm>
            <a:off x="4033158" y="3136712"/>
            <a:ext cx="3807032" cy="3721288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3412670" y="1711004"/>
            <a:ext cx="4931229" cy="1331553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smtClean="0"/>
              <a:t>2. Pilot</a:t>
            </a:r>
          </a:p>
          <a:p>
            <a:pPr marL="0" indent="0">
              <a:buNone/>
            </a:pPr>
            <a:r>
              <a:rPr lang="en-US" sz="2800" dirty="0" smtClean="0"/>
              <a:t>(November 2014-June 2015)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343900" y="1711004"/>
            <a:ext cx="3848100" cy="1331553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258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5544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830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116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40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dirty="0" smtClean="0"/>
              <a:t>3. Full Launch </a:t>
            </a:r>
          </a:p>
          <a:p>
            <a:pPr marL="0" indent="0">
              <a:buNone/>
            </a:pPr>
            <a:r>
              <a:rPr lang="en-US" sz="2800" dirty="0" smtClean="0"/>
              <a:t>(July 2015-ongoing)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6955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5134"/>
            <a:ext cx="12192000" cy="1036850"/>
          </a:xfrm>
        </p:spPr>
        <p:txBody>
          <a:bodyPr/>
          <a:lstStyle/>
          <a:p>
            <a:r>
              <a:rPr lang="en-US" dirty="0" smtClean="0"/>
              <a:t>New Standard Adult Diploma Process</a:t>
            </a:r>
            <a:endParaRPr lang="en-US" dirty="0"/>
          </a:p>
        </p:txBody>
      </p:sp>
      <p:graphicFrame>
        <p:nvGraphicFramePr>
          <p:cNvPr id="7" name="Content Placeholder 6" descr="Indicates that Instruction and Evaluation continue as a cycle with instruction followed by evaluation to inform further instruction, etc." title="Arrow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4826361"/>
              </p:ext>
            </p:extLst>
          </p:nvPr>
        </p:nvGraphicFramePr>
        <p:xfrm>
          <a:off x="0" y="1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urved Down Arrow 7" descr="Indicates that Instruction and Evaluation continue as a cycle with instruction followed by evaluation to inform further instruction, etc." title="Arrow"/>
          <p:cNvSpPr/>
          <p:nvPr/>
        </p:nvSpPr>
        <p:spPr>
          <a:xfrm>
            <a:off x="5459231" y="1568314"/>
            <a:ext cx="1763395" cy="488315"/>
          </a:xfrm>
          <a:prstGeom prst="curvedDownArrow">
            <a:avLst/>
          </a:prstGeom>
          <a:solidFill>
            <a:srgbClr val="C00000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Curved Down Arrow 8" descr="Indicates that Instruction and Evaluation continue as a cycle with instruction followed by evaluation to inform further instruction, etc." title="Reverse Arrow"/>
          <p:cNvSpPr/>
          <p:nvPr/>
        </p:nvSpPr>
        <p:spPr>
          <a:xfrm rot="10800000">
            <a:off x="5459231" y="3837985"/>
            <a:ext cx="1763395" cy="488315"/>
          </a:xfrm>
          <a:prstGeom prst="curvedDown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621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55134"/>
            <a:ext cx="9601200" cy="920523"/>
          </a:xfrm>
        </p:spPr>
        <p:txBody>
          <a:bodyPr/>
          <a:lstStyle/>
          <a:p>
            <a:r>
              <a:rPr lang="en-US" dirty="0" smtClean="0"/>
              <a:t>Implementation Components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052348"/>
              </p:ext>
            </p:extLst>
          </p:nvPr>
        </p:nvGraphicFramePr>
        <p:xfrm>
          <a:off x="0" y="1257301"/>
          <a:ext cx="12192000" cy="56007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84970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73584"/>
            <a:ext cx="7242464" cy="2560320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accent2">
                    <a:lumMod val="75000"/>
                  </a:schemeClr>
                </a:solidFill>
              </a:rPr>
              <a:t>Questions</a:t>
            </a:r>
            <a:endParaRPr lang="en-US" sz="8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36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9" r="42759"/>
          <a:stretch>
            <a:fillRect/>
          </a:stretch>
        </p:blipFill>
        <p:spPr/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02" r="8866"/>
          <a:stretch/>
        </p:blipFill>
        <p:spPr>
          <a:xfrm>
            <a:off x="6543644" y="5746"/>
            <a:ext cx="5655287" cy="6852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55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Traditional Paths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502229"/>
            <a:ext cx="4762500" cy="5355771"/>
          </a:xfrm>
          <a:solidFill>
            <a:schemeClr val="tx2"/>
          </a:solidFill>
        </p:spPr>
        <p:txBody>
          <a:bodyPr anchor="ctr"/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K-12 Diploma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Credit-based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Time intensive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Diploma issued by local school district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Control by local school district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502229"/>
            <a:ext cx="4572000" cy="5355772"/>
          </a:xfrm>
          <a:solidFill>
            <a:schemeClr val="tx2"/>
          </a:solidFill>
        </p:spPr>
        <p:txBody>
          <a:bodyPr anchor="ctr"/>
          <a:lstStyle/>
          <a:p>
            <a:pPr marL="0" indent="0">
              <a:buNone/>
            </a:pPr>
            <a:r>
              <a:rPr lang="en-US" sz="3200" b="1" dirty="0" smtClean="0">
                <a:solidFill>
                  <a:schemeClr val="bg1"/>
                </a:solidFill>
              </a:rPr>
              <a:t>GED</a:t>
            </a:r>
            <a:r>
              <a:rPr lang="en-US" sz="3200" b="1" baseline="30000" dirty="0" smtClean="0">
                <a:solidFill>
                  <a:schemeClr val="bg1"/>
                </a:solidFill>
              </a:rPr>
              <a:t>®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Based on series of standardized high-stakes assessments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Can be completed quickly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Diploma by Minnesota Department of Education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Control by private organization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400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873584"/>
            <a:ext cx="7242464" cy="2371845"/>
          </a:xfrm>
        </p:spPr>
        <p:txBody>
          <a:bodyPr>
            <a:normAutofit/>
          </a:bodyPr>
          <a:lstStyle/>
          <a:p>
            <a:r>
              <a:rPr lang="en-US" sz="8800" dirty="0" smtClean="0">
                <a:solidFill>
                  <a:schemeClr val="accent2">
                    <a:lumMod val="75000"/>
                  </a:schemeClr>
                </a:solidFill>
              </a:rPr>
              <a:t>Discussion</a:t>
            </a:r>
            <a:endParaRPr lang="en-US" sz="8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1" y="4229100"/>
            <a:ext cx="5120640" cy="262890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Concept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Implementation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Comparing Paths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</a:rPr>
              <a:t>Other?</a:t>
            </a: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52" r="38127"/>
          <a:stretch/>
        </p:blipFill>
        <p:spPr/>
      </p:pic>
    </p:spTree>
    <p:extLst>
      <p:ext uri="{BB962C8B-B14F-4D97-AF65-F5344CB8AC3E}">
        <p14:creationId xmlns:p14="http://schemas.microsoft.com/office/powerpoint/2010/main" val="1585750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5134"/>
            <a:ext cx="12192000" cy="1036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Initial Literacy Action Network Adult Diploma Task Force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857" b="16433"/>
          <a:stretch/>
        </p:blipFill>
        <p:spPr>
          <a:xfrm>
            <a:off x="0" y="1254122"/>
            <a:ext cx="12192000" cy="560387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6468" y="1254122"/>
            <a:ext cx="7245531" cy="2960827"/>
          </a:xfrm>
        </p:spPr>
        <p:txBody>
          <a:bodyPr anchor="ctr">
            <a:noAutofit/>
          </a:bodyPr>
          <a:lstStyle/>
          <a:p>
            <a:pPr lvl="1">
              <a:buFont typeface="Arial"/>
              <a:buChar char="•"/>
            </a:pPr>
            <a:r>
              <a:rPr lang="en-US" sz="2400" dirty="0" smtClean="0"/>
              <a:t>Created 2012 by LAN at request of MDE as part of their Supplemental Services grant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Purpose: Explore potential for creating a statewide adult diploma as an alternative to the GED</a:t>
            </a:r>
          </a:p>
          <a:p>
            <a:pPr lvl="1">
              <a:buFont typeface="Arial"/>
              <a:buChar char="•"/>
            </a:pPr>
            <a:r>
              <a:rPr lang="en-US" sz="2400" dirty="0" smtClean="0"/>
              <a:t>Impetus: The need to provide meaningful adult secondary credential in a consistent manner statewide</a:t>
            </a:r>
          </a:p>
        </p:txBody>
      </p:sp>
    </p:spTree>
    <p:extLst>
      <p:ext uri="{BB962C8B-B14F-4D97-AF65-F5344CB8AC3E}">
        <p14:creationId xmlns:p14="http://schemas.microsoft.com/office/powerpoint/2010/main" val="27827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8666" y="0"/>
            <a:ext cx="8043333" cy="1361209"/>
          </a:xfrm>
        </p:spPr>
        <p:txBody>
          <a:bodyPr>
            <a:normAutofit/>
          </a:bodyPr>
          <a:lstStyle/>
          <a:p>
            <a:r>
              <a:rPr lang="en-US" dirty="0" smtClean="0"/>
              <a:t>Membership representative of Minnesota’s ABE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27964" y="1570487"/>
            <a:ext cx="6664035" cy="5287512"/>
          </a:xfrm>
        </p:spPr>
        <p:txBody>
          <a:bodyPr>
            <a:noAutofit/>
          </a:bodyPr>
          <a:lstStyle/>
          <a:p>
            <a:pPr marL="320040" lvl="1" indent="0">
              <a:buNone/>
            </a:pPr>
            <a:r>
              <a:rPr lang="en-US" sz="2800" dirty="0" smtClean="0"/>
              <a:t>Co-Chairs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Tim O'Brien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Kristine </a:t>
            </a:r>
            <a:r>
              <a:rPr lang="en-US" sz="2800" dirty="0"/>
              <a:t>Wehrkamp</a:t>
            </a:r>
          </a:p>
          <a:p>
            <a:pPr marL="320040" lvl="1" indent="0">
              <a:buNone/>
            </a:pPr>
            <a:r>
              <a:rPr lang="en-US" sz="2800" dirty="0" smtClean="0"/>
              <a:t>Members</a:t>
            </a:r>
          </a:p>
          <a:p>
            <a:pPr lvl="1">
              <a:buFont typeface="Arial"/>
              <a:buChar char="•"/>
            </a:pPr>
            <a:r>
              <a:rPr lang="en-US" sz="2800" dirty="0" err="1" smtClean="0"/>
              <a:t>Beverlee</a:t>
            </a:r>
            <a:r>
              <a:rPr lang="en-US" sz="2800" dirty="0" smtClean="0"/>
              <a:t> Mountain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Sarah Larson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Marty Olsen</a:t>
            </a:r>
          </a:p>
          <a:p>
            <a:pPr lvl="1">
              <a:buFont typeface="Arial"/>
              <a:buChar char="•"/>
            </a:pPr>
            <a:r>
              <a:rPr lang="en-US" sz="2800" dirty="0" smtClean="0"/>
              <a:t>Julie </a:t>
            </a:r>
            <a:r>
              <a:rPr lang="en-US" sz="2800" dirty="0" err="1" smtClean="0"/>
              <a:t>Nigon</a:t>
            </a:r>
            <a:endParaRPr lang="en-US" sz="2800" dirty="0" smtClean="0"/>
          </a:p>
          <a:p>
            <a:pPr marL="320040" lvl="1" indent="0">
              <a:buNone/>
            </a:pPr>
            <a:r>
              <a:rPr lang="en-US" sz="2800" dirty="0"/>
              <a:t>Legislative Liaison: </a:t>
            </a:r>
            <a:r>
              <a:rPr lang="en-US" sz="2800" dirty="0" smtClean="0"/>
              <a:t>Tom </a:t>
            </a:r>
            <a:r>
              <a:rPr lang="en-US" sz="2800" dirty="0" err="1"/>
              <a:t>Cytron-Hysom</a:t>
            </a:r>
            <a:endParaRPr lang="en-US" sz="2800" dirty="0"/>
          </a:p>
          <a:p>
            <a:pPr marL="320040" lvl="1" indent="0">
              <a:buNone/>
            </a:pPr>
            <a:r>
              <a:rPr lang="en-US" sz="2800" dirty="0" smtClean="0"/>
              <a:t>MDE Representative: Brad Hasskamp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43" b="81143" l="313" r="13438">
                        <a14:foregroundMark x1="4167" y1="4571" x2="4167" y2="4571"/>
                        <a14:foregroundMark x1="4688" y1="5714" x2="4688" y2="5714"/>
                        <a14:foregroundMark x1="4375" y1="8000" x2="4375" y2="8000"/>
                        <a14:foregroundMark x1="7708" y1="13143" x2="7708" y2="13143"/>
                        <a14:foregroundMark x1="7083" y1="13714" x2="7083" y2="13714"/>
                        <a14:foregroundMark x1="5833" y1="12000" x2="5833" y2="12000"/>
                        <a14:foregroundMark x1="6250" y1="13714" x2="6250" y2="13714"/>
                        <a14:foregroundMark x1="10729" y1="18857" x2="10729" y2="18857"/>
                        <a14:foregroundMark x1="12708" y1="20571" x2="12708" y2="20571"/>
                        <a14:foregroundMark x1="11354" y1="24000" x2="11354" y2="24000"/>
                        <a14:foregroundMark x1="12188" y1="22286" x2="12188" y2="22286"/>
                        <a14:foregroundMark x1="7708" y1="46857" x2="7708" y2="46857"/>
                        <a14:foregroundMark x1="7917" y1="49143" x2="7917" y2="49143"/>
                        <a14:foregroundMark x1="10521" y1="80000" x2="10521" y2="80000"/>
                        <a14:foregroundMark x1="9688" y1="78857" x2="8229" y2="72571"/>
                        <a14:foregroundMark x1="10729" y1="78286" x2="9792" y2="71429"/>
                        <a14:foregroundMark x1="9688" y1="72571" x2="7187" y2="58286"/>
                        <a14:foregroundMark x1="1146" y1="51429" x2="1146" y2="51429"/>
                        <a14:foregroundMark x1="1667" y1="47429" x2="1667" y2="47429"/>
                        <a14:foregroundMark x1="1563" y1="60571" x2="1563" y2="60571"/>
                        <a14:foregroundMark x1="1458" y1="67429" x2="1458" y2="67429"/>
                        <a14:foregroundMark x1="1563" y1="65714" x2="1563" y2="65714"/>
                        <a14:foregroundMark x1="7187" y1="80000" x2="7187" y2="80000"/>
                        <a14:foregroundMark x1="8229" y1="80000" x2="8229" y2="80000"/>
                        <a14:foregroundMark x1="8958" y1="80571" x2="8958" y2="80571"/>
                        <a14:foregroundMark x1="10000" y1="80000" x2="10000" y2="80000"/>
                        <a14:foregroundMark x1="9688" y1="80571" x2="9688" y2="80571"/>
                        <a14:backgroundMark x1="1250" y1="68000" x2="1250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25" r="86577" b="17926"/>
          <a:stretch/>
        </p:blipFill>
        <p:spPr>
          <a:xfrm rot="21144389">
            <a:off x="-167795" y="84636"/>
            <a:ext cx="6544733" cy="715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5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36533" y="255134"/>
            <a:ext cx="7755463" cy="879399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Worked with </a:t>
            </a:r>
            <a:r>
              <a:rPr lang="en-US" dirty="0" err="1" smtClean="0"/>
              <a:t>SheridanStowe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0457" y="1507067"/>
            <a:ext cx="6901541" cy="5350933"/>
          </a:xfrm>
        </p:spPr>
        <p:txBody>
          <a:bodyPr anchor="ctr">
            <a:noAutofit/>
          </a:bodyPr>
          <a:lstStyle/>
          <a:p>
            <a:pPr marL="320040" lvl="1" indent="0">
              <a:buNone/>
            </a:pPr>
            <a:r>
              <a:rPr lang="en-US" sz="3200" dirty="0" smtClean="0"/>
              <a:t>Produced June 2012 report</a:t>
            </a:r>
          </a:p>
          <a:p>
            <a:pPr lvl="2">
              <a:buFont typeface="Arial"/>
              <a:buChar char="•"/>
            </a:pPr>
            <a:r>
              <a:rPr lang="en-US" sz="3200" dirty="0"/>
              <a:t>Researched needs and trends regarding core standards/secondary credentials in Minnesota and nationwide</a:t>
            </a:r>
          </a:p>
          <a:p>
            <a:pPr lvl="2">
              <a:buFont typeface="Arial"/>
              <a:buChar char="•"/>
            </a:pPr>
            <a:r>
              <a:rPr lang="en-US" sz="3200" dirty="0"/>
              <a:t>Documented possible options</a:t>
            </a:r>
          </a:p>
          <a:p>
            <a:pPr lvl="2">
              <a:buFont typeface="Arial"/>
              <a:buChar char="•"/>
            </a:pPr>
            <a:r>
              <a:rPr lang="en-US" sz="3200" dirty="0"/>
              <a:t>Explored how an Adult Diploma might work in Minnesota</a:t>
            </a:r>
          </a:p>
          <a:p>
            <a:pPr marL="320040" lvl="1" indent="0">
              <a:buNone/>
            </a:pPr>
            <a:r>
              <a:rPr lang="en-US" sz="3200" dirty="0" smtClean="0"/>
              <a:t>Report adopted by LAN Board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43" b="81143" l="313" r="13438">
                        <a14:foregroundMark x1="4167" y1="4571" x2="4167" y2="4571"/>
                        <a14:foregroundMark x1="4688" y1="5714" x2="4688" y2="5714"/>
                        <a14:foregroundMark x1="4375" y1="8000" x2="4375" y2="8000"/>
                        <a14:foregroundMark x1="7708" y1="13143" x2="7708" y2="13143"/>
                        <a14:foregroundMark x1="7083" y1="13714" x2="7083" y2="13714"/>
                        <a14:foregroundMark x1="5833" y1="12000" x2="5833" y2="12000"/>
                        <a14:foregroundMark x1="6250" y1="13714" x2="6250" y2="13714"/>
                        <a14:foregroundMark x1="10729" y1="18857" x2="10729" y2="18857"/>
                        <a14:foregroundMark x1="12708" y1="20571" x2="12708" y2="20571"/>
                        <a14:foregroundMark x1="11354" y1="24000" x2="11354" y2="24000"/>
                        <a14:foregroundMark x1="12188" y1="22286" x2="12188" y2="22286"/>
                        <a14:foregroundMark x1="7708" y1="46857" x2="7708" y2="46857"/>
                        <a14:foregroundMark x1="7917" y1="49143" x2="7917" y2="49143"/>
                        <a14:foregroundMark x1="10521" y1="80000" x2="10521" y2="80000"/>
                        <a14:foregroundMark x1="9688" y1="78857" x2="8229" y2="72571"/>
                        <a14:foregroundMark x1="10729" y1="78286" x2="9792" y2="71429"/>
                        <a14:foregroundMark x1="9688" y1="72571" x2="7187" y2="58286"/>
                        <a14:foregroundMark x1="1146" y1="51429" x2="1146" y2="51429"/>
                        <a14:foregroundMark x1="1667" y1="47429" x2="1667" y2="47429"/>
                        <a14:foregroundMark x1="1563" y1="60571" x2="1563" y2="60571"/>
                        <a14:foregroundMark x1="1458" y1="67429" x2="1458" y2="67429"/>
                        <a14:foregroundMark x1="1563" y1="65714" x2="1563" y2="65714"/>
                        <a14:foregroundMark x1="7187" y1="80000" x2="7187" y2="80000"/>
                        <a14:foregroundMark x1="8229" y1="80000" x2="8229" y2="80000"/>
                        <a14:foregroundMark x1="8958" y1="80571" x2="8958" y2="80571"/>
                        <a14:foregroundMark x1="10000" y1="80000" x2="10000" y2="80000"/>
                        <a14:foregroundMark x1="9688" y1="80571" x2="9688" y2="80571"/>
                        <a14:backgroundMark x1="1250" y1="68000" x2="1250" y2="68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625" r="86577" b="17926"/>
          <a:stretch/>
        </p:blipFill>
        <p:spPr>
          <a:xfrm rot="21144389">
            <a:off x="-167795" y="84636"/>
            <a:ext cx="6544733" cy="715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56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5" r="5427"/>
          <a:stretch/>
        </p:blipFill>
        <p:spPr>
          <a:xfrm>
            <a:off x="-17417" y="1524001"/>
            <a:ext cx="12209417" cy="533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5134"/>
            <a:ext cx="10896600" cy="1036850"/>
          </a:xfrm>
        </p:spPr>
        <p:txBody>
          <a:bodyPr>
            <a:normAutofit/>
          </a:bodyPr>
          <a:lstStyle/>
          <a:p>
            <a:r>
              <a:rPr lang="en-US" dirty="0" smtClean="0"/>
              <a:t>Stakeholder Focus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6237514" cy="5334000"/>
          </a:xfrm>
          <a:gradFill>
            <a:gsLst>
              <a:gs pos="0">
                <a:schemeClr val="bg1">
                  <a:alpha val="5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0800000" scaled="1"/>
          </a:gradFill>
        </p:spPr>
        <p:txBody>
          <a:bodyPr>
            <a:normAutofit/>
          </a:bodyPr>
          <a:lstStyle/>
          <a:p>
            <a:pPr marL="320040" lvl="1" indent="0">
              <a:buNone/>
            </a:pPr>
            <a:r>
              <a:rPr lang="en-US" sz="3600" b="1" dirty="0" smtClean="0">
                <a:solidFill>
                  <a:schemeClr val="accent2"/>
                </a:solidFill>
              </a:rPr>
              <a:t>3</a:t>
            </a:r>
            <a:r>
              <a:rPr lang="en-US" sz="3200" b="1" dirty="0" smtClean="0"/>
              <a:t> separate focus groups</a:t>
            </a:r>
          </a:p>
          <a:p>
            <a:pPr marL="320040" lvl="1" indent="0">
              <a:buNone/>
            </a:pPr>
            <a:endParaRPr lang="en-US" sz="3200" b="1" dirty="0" smtClean="0"/>
          </a:p>
          <a:p>
            <a:pPr marL="320040" lvl="1" indent="0">
              <a:buNone/>
            </a:pPr>
            <a:r>
              <a:rPr lang="en-US" sz="3600" b="1" dirty="0" smtClean="0">
                <a:solidFill>
                  <a:schemeClr val="accent2"/>
                </a:solidFill>
              </a:rPr>
              <a:t>2</a:t>
            </a:r>
            <a:r>
              <a:rPr lang="en-US" sz="3200" b="1" dirty="0" smtClean="0"/>
              <a:t> community sessions</a:t>
            </a:r>
          </a:p>
          <a:p>
            <a:pPr lvl="1">
              <a:buFont typeface="Arial"/>
              <a:buChar char="•"/>
            </a:pPr>
            <a:r>
              <a:rPr lang="en-US" sz="3200" b="1" dirty="0" smtClean="0"/>
              <a:t>St. Paul</a:t>
            </a:r>
          </a:p>
          <a:p>
            <a:pPr lvl="1">
              <a:buFont typeface="Arial"/>
              <a:buChar char="•"/>
            </a:pPr>
            <a:r>
              <a:rPr lang="en-US" sz="3200" b="1" dirty="0" smtClean="0"/>
              <a:t>Rochester</a:t>
            </a:r>
          </a:p>
          <a:p>
            <a:pPr marL="320040" lvl="1" indent="0">
              <a:buNone/>
            </a:pPr>
            <a:endParaRPr lang="en-US" sz="3200" b="1" dirty="0"/>
          </a:p>
          <a:p>
            <a:pPr marL="320040" lvl="1" indent="0">
              <a:buNone/>
            </a:pPr>
            <a:r>
              <a:rPr lang="en-US" sz="3600" b="1" dirty="0" smtClean="0">
                <a:solidFill>
                  <a:schemeClr val="accent2"/>
                </a:solidFill>
              </a:rPr>
              <a:t>1</a:t>
            </a:r>
            <a:r>
              <a:rPr lang="en-US" sz="3200" b="1" dirty="0" smtClean="0"/>
              <a:t> student focus group </a:t>
            </a:r>
          </a:p>
          <a:p>
            <a:pPr lvl="1"/>
            <a:r>
              <a:rPr lang="en-US" sz="3200" b="1" dirty="0" smtClean="0"/>
              <a:t>St. Paul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83741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45" r="5427"/>
          <a:stretch/>
        </p:blipFill>
        <p:spPr>
          <a:xfrm flipH="1">
            <a:off x="-17417" y="1524001"/>
            <a:ext cx="12209417" cy="5334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4600" y="255134"/>
            <a:ext cx="7137398" cy="1036850"/>
          </a:xfrm>
        </p:spPr>
        <p:txBody>
          <a:bodyPr/>
          <a:lstStyle/>
          <a:p>
            <a:r>
              <a:rPr lang="en-US" dirty="0" smtClean="0"/>
              <a:t>Major Focus Group Findings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4600" y="1507067"/>
            <a:ext cx="7137399" cy="5350933"/>
          </a:xfrm>
          <a:gradFill flip="none" rotWithShape="1">
            <a:gsLst>
              <a:gs pos="100000">
                <a:schemeClr val="bg1">
                  <a:alpha val="50000"/>
                </a:schemeClr>
              </a:gs>
              <a:gs pos="2000">
                <a:schemeClr val="accent5">
                  <a:lumMod val="20000"/>
                  <a:lumOff val="80000"/>
                </a:schemeClr>
              </a:gs>
            </a:gsLst>
            <a:lin ang="10800000" scaled="1"/>
            <a:tileRect/>
          </a:gradFill>
        </p:spPr>
        <p:txBody>
          <a:bodyPr>
            <a:noAutofit/>
          </a:bodyPr>
          <a:lstStyle/>
          <a:p>
            <a:pPr lvl="1">
              <a:buFont typeface="Arial"/>
              <a:buChar char="•"/>
            </a:pPr>
            <a:r>
              <a:rPr lang="en-US" sz="3200" dirty="0" smtClean="0"/>
              <a:t>Concern that the diploma be consistent and portable statewide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Should assess 21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century skills needed by employers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Will the new Adult Diploma provide real, relevant and rigorous evaluation of student achievement?</a:t>
            </a:r>
          </a:p>
          <a:p>
            <a:pPr lvl="1">
              <a:buFont typeface="Arial"/>
              <a:buChar char="•"/>
            </a:pPr>
            <a:r>
              <a:rPr lang="en-US" sz="3200" dirty="0" smtClean="0"/>
              <a:t>Will the new Adult Diploma address the issue of credit for prior learning?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16656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Sales Direction 16X9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lesDirection_16x9.potx" id="{FE35DD5A-B687-4161-B4D9-35484B75A379}" vid="{5DB76398-B2EF-4269-B3B2-C0E4C29F3554}"/>
    </a:ext>
  </a:extLst>
</a:theme>
</file>

<file path=ppt/theme/theme2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SalesDirection">
      <a:dk1>
        <a:srgbClr val="595959"/>
      </a:dk1>
      <a:lt1>
        <a:sysClr val="window" lastClr="FFFFFF"/>
      </a:lt1>
      <a:dk2>
        <a:srgbClr val="000000"/>
      </a:dk2>
      <a:lt2>
        <a:srgbClr val="F2F2F2"/>
      </a:lt2>
      <a:accent1>
        <a:srgbClr val="1EB8C1"/>
      </a:accent1>
      <a:accent2>
        <a:srgbClr val="EF7920"/>
      </a:accent2>
      <a:accent3>
        <a:srgbClr val="EFC119"/>
      </a:accent3>
      <a:accent4>
        <a:srgbClr val="969890"/>
      </a:accent4>
      <a:accent5>
        <a:srgbClr val="50B4F2"/>
      </a:accent5>
      <a:accent6>
        <a:srgbClr val="C05A3A"/>
      </a:accent6>
      <a:hlink>
        <a:srgbClr val="EFC119"/>
      </a:hlink>
      <a:folHlink>
        <a:srgbClr val="969890"/>
      </a:folHlink>
    </a:clrScheme>
    <a:fontScheme name="Book Antiqua">
      <a:majorFont>
        <a:latin typeface="Book Antiqua"/>
        <a:ea typeface=""/>
        <a:cs typeface=""/>
      </a:majorFont>
      <a:minorFont>
        <a:latin typeface="Book Antiqu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567D146-4D1C-466E-9A63-FAD8863F0C0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direction presentation (widescreen)</Template>
  <TotalTime>0</TotalTime>
  <Words>1102</Words>
  <Application>Microsoft Office PowerPoint</Application>
  <PresentationFormat>Custom</PresentationFormat>
  <Paragraphs>254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Sales Direction 16X9</vt:lpstr>
      <vt:lpstr>Creating a Third Pathway Minnesota’s State Adult Diploma </vt:lpstr>
      <vt:lpstr>Standard High School Diploma for Adults</vt:lpstr>
      <vt:lpstr>Background: 2012-14 Task Forces</vt:lpstr>
      <vt:lpstr>Two Traditional Paths</vt:lpstr>
      <vt:lpstr>Initial Literacy Action Network Adult Diploma Task Force</vt:lpstr>
      <vt:lpstr>Membership representative of Minnesota’s ABE programs</vt:lpstr>
      <vt:lpstr>Worked with SheridanStowe</vt:lpstr>
      <vt:lpstr>Stakeholder Focus Groups</vt:lpstr>
      <vt:lpstr>Major Focus Group Findings </vt:lpstr>
      <vt:lpstr>More Questions Raised</vt:lpstr>
      <vt:lpstr>Questions from Student Focus Groups</vt:lpstr>
      <vt:lpstr>2013-14 Standard Adult High School Diploma Task Force</vt:lpstr>
      <vt:lpstr>Standard Adult Diploma Task Force</vt:lpstr>
      <vt:lpstr>PowerPoint Presentation</vt:lpstr>
      <vt:lpstr>Third Option for High School Completion</vt:lpstr>
      <vt:lpstr>Recommendation</vt:lpstr>
      <vt:lpstr>Legislation</vt:lpstr>
      <vt:lpstr>Major 2013 &amp; 2014 Legislative Focus for LAN Establishment of Adult Diploma</vt:lpstr>
      <vt:lpstr>Reasons for legislative support</vt:lpstr>
      <vt:lpstr>Breaking down the statute</vt:lpstr>
      <vt:lpstr>Minnesota Statute 124D.52 (subd. 8, a)</vt:lpstr>
      <vt:lpstr>Minnesota Statute 124D.52 (subd. 8, b)</vt:lpstr>
      <vt:lpstr>Applications</vt:lpstr>
      <vt:lpstr>Individual Advising</vt:lpstr>
      <vt:lpstr>Standard Requirements</vt:lpstr>
      <vt:lpstr>PowerPoint Presentation</vt:lpstr>
      <vt:lpstr>Demonstrating Competency</vt:lpstr>
      <vt:lpstr>Example</vt:lpstr>
      <vt:lpstr>Meeting Student Needs</vt:lpstr>
      <vt:lpstr>Support and Consultation</vt:lpstr>
      <vt:lpstr>For more information on the Adult Diploma Task Force and the recommendations, please find additional resources on the MDE page.   http://education.state.mn.us/MDE/Welcome/AdvBCT/StandultHighSchDiplTaskForce</vt:lpstr>
      <vt:lpstr>Adult Diploma:  Big Questions</vt:lpstr>
      <vt:lpstr>It’s been busy.  It’s only getting busier.</vt:lpstr>
      <vt:lpstr>Implementation 2014-16</vt:lpstr>
      <vt:lpstr>Implementation Actors</vt:lpstr>
      <vt:lpstr>Recommended Implementation Phases</vt:lpstr>
      <vt:lpstr>New Standard Adult Diploma Process</vt:lpstr>
      <vt:lpstr>Implementation Components</vt:lpstr>
      <vt:lpstr>Questions</vt:lpstr>
      <vt:lpstr>Discussion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2014-04-12T02:19:25Z</dcterms:created>
  <dcterms:modified xsi:type="dcterms:W3CDTF">2014-09-24T16:54:08Z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TC034313749991</vt:lpwstr>
  </property>
</Properties>
</file>